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700" r:id="rId4"/>
    <p:sldMasterId id="2147483713" r:id="rId5"/>
    <p:sldMasterId id="2147483726" r:id="rId6"/>
  </p:sldMasterIdLst>
  <p:notesMasterIdLst>
    <p:notesMasterId r:id="rId39"/>
  </p:notesMasterIdLst>
  <p:handoutMasterIdLst>
    <p:handoutMasterId r:id="rId40"/>
  </p:handoutMasterIdLst>
  <p:sldIdLst>
    <p:sldId id="257" r:id="rId7"/>
    <p:sldId id="319" r:id="rId8"/>
    <p:sldId id="281" r:id="rId9"/>
    <p:sldId id="282" r:id="rId10"/>
    <p:sldId id="283" r:id="rId11"/>
    <p:sldId id="341" r:id="rId12"/>
    <p:sldId id="285" r:id="rId13"/>
    <p:sldId id="287" r:id="rId14"/>
    <p:sldId id="289" r:id="rId15"/>
    <p:sldId id="349" r:id="rId16"/>
    <p:sldId id="348" r:id="rId17"/>
    <p:sldId id="296" r:id="rId18"/>
    <p:sldId id="294" r:id="rId19"/>
    <p:sldId id="295" r:id="rId20"/>
    <p:sldId id="328" r:id="rId21"/>
    <p:sldId id="329" r:id="rId22"/>
    <p:sldId id="330" r:id="rId23"/>
    <p:sldId id="350" r:id="rId24"/>
    <p:sldId id="331" r:id="rId25"/>
    <p:sldId id="332" r:id="rId26"/>
    <p:sldId id="352" r:id="rId27"/>
    <p:sldId id="333" r:id="rId28"/>
    <p:sldId id="334" r:id="rId29"/>
    <p:sldId id="335" r:id="rId30"/>
    <p:sldId id="336" r:id="rId31"/>
    <p:sldId id="298" r:id="rId32"/>
    <p:sldId id="299" r:id="rId33"/>
    <p:sldId id="300" r:id="rId34"/>
    <p:sldId id="301" r:id="rId35"/>
    <p:sldId id="302" r:id="rId36"/>
    <p:sldId id="303" r:id="rId37"/>
    <p:sldId id="344" r:id="rId38"/>
  </p:sldIdLst>
  <p:sldSz cx="9144000" cy="6858000" type="screen4x3"/>
  <p:notesSz cx="7010400" cy="9271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7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7C49D-1CDA-4CA5-AA58-341D39EBA386}" type="doc">
      <dgm:prSet loTypeId="urn:microsoft.com/office/officeart/2008/layout/LinedList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57776E50-0B13-428E-BC60-10C1691A8AC6}">
      <dgm:prSet phldrT="[Texto]"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Constitución Política de los Estados Unidos Mexicanos</a:t>
          </a:r>
          <a:endParaRPr lang="es-MX" dirty="0">
            <a:latin typeface="Arial Narrow" panose="020B0606020202030204" pitchFamily="34" charset="0"/>
          </a:endParaRPr>
        </a:p>
      </dgm:t>
    </dgm:pt>
    <dgm:pt modelId="{CC420758-1AF4-4553-A5B5-922E6D9D368A}" type="parTrans" cxnId="{F1A97A78-91AC-4530-BEC0-CA2D040E9AB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371398A-AADC-4A51-A9FC-AB86CB15C6A6}" type="sibTrans" cxnId="{F1A97A78-91AC-4530-BEC0-CA2D040E9AB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FD9744B-67F3-4BC2-8BE1-C8B4D111016F}">
      <dgm:prSet phldrT="[Texto]"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Ley Orgánica de la  Administración Pública Federal.</a:t>
          </a:r>
          <a:endParaRPr lang="es-MX" dirty="0">
            <a:latin typeface="Arial Narrow" panose="020B0606020202030204" pitchFamily="34" charset="0"/>
          </a:endParaRPr>
        </a:p>
      </dgm:t>
    </dgm:pt>
    <dgm:pt modelId="{912D4FC2-8450-461B-900E-78832AE800F7}" type="parTrans" cxnId="{1270F079-6073-4DA9-978B-A1CEF9907732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18A9B0DB-9EA4-414C-B505-44FF96870CAD}" type="sibTrans" cxnId="{1270F079-6073-4DA9-978B-A1CEF9907732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8F13C81C-1DC0-4619-9582-43B326660538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 smtClean="0">
              <a:latin typeface="Arial Narrow" panose="020B0606020202030204" pitchFamily="34" charset="0"/>
            </a:rPr>
            <a:t>Reglamento de la COFEPRIS</a:t>
          </a:r>
        </a:p>
      </dgm:t>
    </dgm:pt>
    <dgm:pt modelId="{F1AA195F-B47E-4743-9D41-62B0F0CE891A}" type="parTrans" cxnId="{FF2DC78A-EED4-4CDE-ACD5-82C1FB05766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6577230-A941-4715-9232-D9EC0E4366D9}" type="sibTrans" cxnId="{FF2DC78A-EED4-4CDE-ACD5-82C1FB05766A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4696ED0D-3413-4C34-A926-D3A5ABA9B2E3}">
      <dgm:prSet phldrT="[Texto]"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Reglamento de Control Sanitario Productos y Servicios</a:t>
          </a:r>
          <a:endParaRPr lang="es-MX" dirty="0">
            <a:latin typeface="Arial Narrow" panose="020B0606020202030204" pitchFamily="34" charset="0"/>
          </a:endParaRPr>
        </a:p>
      </dgm:t>
    </dgm:pt>
    <dgm:pt modelId="{A7396C71-B3CF-43AA-9DC1-7C0472E22A94}" type="parTrans" cxnId="{15B93299-9829-4110-A4E0-BFB26B111F3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4B55CCA7-E53E-4D3E-9EA5-0CF97BDCFB1D}" type="sibTrans" cxnId="{15B93299-9829-4110-A4E0-BFB26B111F38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FA0E53A6-42D1-4456-BF7B-A39F018B1B5A}">
      <dgm:prSet phldrT="[Texto]"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Normas Oficiales Mexicanas (NOM)</a:t>
          </a:r>
          <a:endParaRPr lang="es-MX" dirty="0">
            <a:latin typeface="Arial Narrow" panose="020B0606020202030204" pitchFamily="34" charset="0"/>
          </a:endParaRPr>
        </a:p>
      </dgm:t>
    </dgm:pt>
    <dgm:pt modelId="{DD45A651-557A-4A44-B8BE-09161806CA09}" type="parTrans" cxnId="{8B4B2620-07CD-4426-99D5-7B1DD0F8F70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7D622AF-B0E5-40EF-B443-A7EFF49EE42D}" type="sibTrans" cxnId="{8B4B2620-07CD-4426-99D5-7B1DD0F8F70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929CD257-8AD1-4BC1-AF02-8185D5C70D79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MX" b="1" dirty="0" smtClean="0">
              <a:latin typeface="Arial Narrow" panose="020B0606020202030204" pitchFamily="34" charset="0"/>
            </a:rPr>
            <a:t>MARCO LEGAL</a:t>
          </a:r>
          <a:endParaRPr lang="es-MX" b="1" dirty="0">
            <a:latin typeface="Arial Narrow" panose="020B0606020202030204" pitchFamily="34" charset="0"/>
          </a:endParaRPr>
        </a:p>
      </dgm:t>
    </dgm:pt>
    <dgm:pt modelId="{AAA3C2B3-6A66-44E6-B30A-0747FF540298}" type="parTrans" cxnId="{2CA9FA23-41D9-40CF-ADD3-2B82F739625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D879909D-159F-4F8A-A85D-AEF567D823E6}" type="sibTrans" cxnId="{2CA9FA23-41D9-40CF-ADD3-2B82F739625D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A8EB4272-6B6E-42C9-8655-EA312E6AEC6E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 smtClean="0">
              <a:latin typeface="Arial Narrow" panose="020B0606020202030204" pitchFamily="34" charset="0"/>
            </a:rPr>
            <a:t>Ley General de Salud</a:t>
          </a:r>
        </a:p>
      </dgm:t>
    </dgm:pt>
    <dgm:pt modelId="{45A6CB1F-C5FF-434E-A19B-B3F6A8E08D01}" type="parTrans" cxnId="{2BD27400-AE2B-407C-83E2-1FBEB618E3A0}">
      <dgm:prSet/>
      <dgm:spPr/>
      <dgm:t>
        <a:bodyPr/>
        <a:lstStyle/>
        <a:p>
          <a:endParaRPr lang="es-MX"/>
        </a:p>
      </dgm:t>
    </dgm:pt>
    <dgm:pt modelId="{E101C4E9-5C8D-4E30-993C-C950DE014473}" type="sibTrans" cxnId="{2BD27400-AE2B-407C-83E2-1FBEB618E3A0}">
      <dgm:prSet/>
      <dgm:spPr/>
      <dgm:t>
        <a:bodyPr/>
        <a:lstStyle/>
        <a:p>
          <a:endParaRPr lang="es-MX"/>
        </a:p>
      </dgm:t>
    </dgm:pt>
    <dgm:pt modelId="{E2C0FBC1-60EE-4D91-8E96-AFF963FD8A6D}" type="pres">
      <dgm:prSet presAssocID="{C407C49D-1CDA-4CA5-AA58-341D39EBA38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002F16F7-5FEF-4DDA-AF1F-8BC7A2004CB8}" type="pres">
      <dgm:prSet presAssocID="{929CD257-8AD1-4BC1-AF02-8185D5C70D79}" presName="thickLine" presStyleLbl="alignNode1" presStyleIdx="0" presStyleCnt="7"/>
      <dgm:spPr/>
    </dgm:pt>
    <dgm:pt modelId="{7D538FAE-88D3-4A86-84C0-119F327B018A}" type="pres">
      <dgm:prSet presAssocID="{929CD257-8AD1-4BC1-AF02-8185D5C70D79}" presName="horz1" presStyleCnt="0"/>
      <dgm:spPr/>
    </dgm:pt>
    <dgm:pt modelId="{01CE2855-57D1-4AA0-99ED-7B166246C353}" type="pres">
      <dgm:prSet presAssocID="{929CD257-8AD1-4BC1-AF02-8185D5C70D79}" presName="tx1" presStyleLbl="revTx" presStyleIdx="0" presStyleCnt="7" custLinFactNeighborY="-4877"/>
      <dgm:spPr/>
      <dgm:t>
        <a:bodyPr/>
        <a:lstStyle/>
        <a:p>
          <a:endParaRPr lang="es-MX"/>
        </a:p>
      </dgm:t>
    </dgm:pt>
    <dgm:pt modelId="{8E2DA9B4-2300-4888-966B-07D6BC30F21F}" type="pres">
      <dgm:prSet presAssocID="{929CD257-8AD1-4BC1-AF02-8185D5C70D79}" presName="vert1" presStyleCnt="0"/>
      <dgm:spPr/>
    </dgm:pt>
    <dgm:pt modelId="{75024EB5-730A-4FAB-9BD6-01E56478473A}" type="pres">
      <dgm:prSet presAssocID="{57776E50-0B13-428E-BC60-10C1691A8AC6}" presName="thickLine" presStyleLbl="alignNode1" presStyleIdx="1" presStyleCnt="7"/>
      <dgm:spPr/>
    </dgm:pt>
    <dgm:pt modelId="{E97A63CE-17A7-4221-AB27-6A0FABD671F4}" type="pres">
      <dgm:prSet presAssocID="{57776E50-0B13-428E-BC60-10C1691A8AC6}" presName="horz1" presStyleCnt="0"/>
      <dgm:spPr/>
    </dgm:pt>
    <dgm:pt modelId="{2049FE6A-FD77-4236-87A7-1541DE396789}" type="pres">
      <dgm:prSet presAssocID="{57776E50-0B13-428E-BC60-10C1691A8AC6}" presName="tx1" presStyleLbl="revTx" presStyleIdx="1" presStyleCnt="7"/>
      <dgm:spPr/>
      <dgm:t>
        <a:bodyPr/>
        <a:lstStyle/>
        <a:p>
          <a:endParaRPr lang="es-MX"/>
        </a:p>
      </dgm:t>
    </dgm:pt>
    <dgm:pt modelId="{7FB5D863-B113-46FE-B290-2371E5CC9F80}" type="pres">
      <dgm:prSet presAssocID="{57776E50-0B13-428E-BC60-10C1691A8AC6}" presName="vert1" presStyleCnt="0"/>
      <dgm:spPr/>
    </dgm:pt>
    <dgm:pt modelId="{B11B0EA3-FACA-451F-B6D3-145B233B93FB}" type="pres">
      <dgm:prSet presAssocID="{0FD9744B-67F3-4BC2-8BE1-C8B4D111016F}" presName="thickLine" presStyleLbl="alignNode1" presStyleIdx="2" presStyleCnt="7"/>
      <dgm:spPr/>
    </dgm:pt>
    <dgm:pt modelId="{85CCFCF2-5DAF-4925-A4C9-644523B90B0A}" type="pres">
      <dgm:prSet presAssocID="{0FD9744B-67F3-4BC2-8BE1-C8B4D111016F}" presName="horz1" presStyleCnt="0"/>
      <dgm:spPr/>
    </dgm:pt>
    <dgm:pt modelId="{EDF0B1AB-3C99-4BE2-A016-8EA75EF90B34}" type="pres">
      <dgm:prSet presAssocID="{0FD9744B-67F3-4BC2-8BE1-C8B4D111016F}" presName="tx1" presStyleLbl="revTx" presStyleIdx="2" presStyleCnt="7"/>
      <dgm:spPr/>
      <dgm:t>
        <a:bodyPr/>
        <a:lstStyle/>
        <a:p>
          <a:endParaRPr lang="es-MX"/>
        </a:p>
      </dgm:t>
    </dgm:pt>
    <dgm:pt modelId="{605471F2-3368-444B-96D8-86164E4F6B79}" type="pres">
      <dgm:prSet presAssocID="{0FD9744B-67F3-4BC2-8BE1-C8B4D111016F}" presName="vert1" presStyleCnt="0"/>
      <dgm:spPr/>
    </dgm:pt>
    <dgm:pt modelId="{FB67E9A7-0DAC-4DEB-9F87-0E3B02CFC7E1}" type="pres">
      <dgm:prSet presAssocID="{A8EB4272-6B6E-42C9-8655-EA312E6AEC6E}" presName="thickLine" presStyleLbl="alignNode1" presStyleIdx="3" presStyleCnt="7"/>
      <dgm:spPr/>
    </dgm:pt>
    <dgm:pt modelId="{64A34D08-A4B9-4259-918F-5890FC7C0BBA}" type="pres">
      <dgm:prSet presAssocID="{A8EB4272-6B6E-42C9-8655-EA312E6AEC6E}" presName="horz1" presStyleCnt="0"/>
      <dgm:spPr/>
    </dgm:pt>
    <dgm:pt modelId="{96906A74-31D2-4619-823C-5F3BB0164989}" type="pres">
      <dgm:prSet presAssocID="{A8EB4272-6B6E-42C9-8655-EA312E6AEC6E}" presName="tx1" presStyleLbl="revTx" presStyleIdx="3" presStyleCnt="7"/>
      <dgm:spPr/>
      <dgm:t>
        <a:bodyPr/>
        <a:lstStyle/>
        <a:p>
          <a:endParaRPr lang="es-MX"/>
        </a:p>
      </dgm:t>
    </dgm:pt>
    <dgm:pt modelId="{697EE555-14F2-4C51-995F-F927275ECAD2}" type="pres">
      <dgm:prSet presAssocID="{A8EB4272-6B6E-42C9-8655-EA312E6AEC6E}" presName="vert1" presStyleCnt="0"/>
      <dgm:spPr/>
    </dgm:pt>
    <dgm:pt modelId="{35FB0B05-88F4-4CC1-8C1E-725412EF94FE}" type="pres">
      <dgm:prSet presAssocID="{8F13C81C-1DC0-4619-9582-43B326660538}" presName="thickLine" presStyleLbl="alignNode1" presStyleIdx="4" presStyleCnt="7"/>
      <dgm:spPr/>
    </dgm:pt>
    <dgm:pt modelId="{855DC171-FF61-4F8C-A871-23C91288A164}" type="pres">
      <dgm:prSet presAssocID="{8F13C81C-1DC0-4619-9582-43B326660538}" presName="horz1" presStyleCnt="0"/>
      <dgm:spPr/>
    </dgm:pt>
    <dgm:pt modelId="{297A7AC5-B897-45F0-A646-54AE95217DE6}" type="pres">
      <dgm:prSet presAssocID="{8F13C81C-1DC0-4619-9582-43B326660538}" presName="tx1" presStyleLbl="revTx" presStyleIdx="4" presStyleCnt="7"/>
      <dgm:spPr/>
      <dgm:t>
        <a:bodyPr/>
        <a:lstStyle/>
        <a:p>
          <a:endParaRPr lang="es-MX"/>
        </a:p>
      </dgm:t>
    </dgm:pt>
    <dgm:pt modelId="{761FB64F-4771-47EA-B194-FCA9EE77825C}" type="pres">
      <dgm:prSet presAssocID="{8F13C81C-1DC0-4619-9582-43B326660538}" presName="vert1" presStyleCnt="0"/>
      <dgm:spPr/>
    </dgm:pt>
    <dgm:pt modelId="{33C5EF3B-44AB-4010-A3C2-514956F8BB23}" type="pres">
      <dgm:prSet presAssocID="{4696ED0D-3413-4C34-A926-D3A5ABA9B2E3}" presName="thickLine" presStyleLbl="alignNode1" presStyleIdx="5" presStyleCnt="7"/>
      <dgm:spPr/>
    </dgm:pt>
    <dgm:pt modelId="{D58244D4-D305-40F2-A6ED-E2EF5CA0277E}" type="pres">
      <dgm:prSet presAssocID="{4696ED0D-3413-4C34-A926-D3A5ABA9B2E3}" presName="horz1" presStyleCnt="0"/>
      <dgm:spPr/>
    </dgm:pt>
    <dgm:pt modelId="{ACA97028-05F9-419F-9BF3-6CC98FEDC956}" type="pres">
      <dgm:prSet presAssocID="{4696ED0D-3413-4C34-A926-D3A5ABA9B2E3}" presName="tx1" presStyleLbl="revTx" presStyleIdx="5" presStyleCnt="7"/>
      <dgm:spPr/>
      <dgm:t>
        <a:bodyPr/>
        <a:lstStyle/>
        <a:p>
          <a:endParaRPr lang="es-MX"/>
        </a:p>
      </dgm:t>
    </dgm:pt>
    <dgm:pt modelId="{0CB34F7A-F2AF-49F1-9922-125E4E4362C0}" type="pres">
      <dgm:prSet presAssocID="{4696ED0D-3413-4C34-A926-D3A5ABA9B2E3}" presName="vert1" presStyleCnt="0"/>
      <dgm:spPr/>
    </dgm:pt>
    <dgm:pt modelId="{30A803C5-9D96-4FE5-812B-69F2C027B123}" type="pres">
      <dgm:prSet presAssocID="{FA0E53A6-42D1-4456-BF7B-A39F018B1B5A}" presName="thickLine" presStyleLbl="alignNode1" presStyleIdx="6" presStyleCnt="7"/>
      <dgm:spPr/>
    </dgm:pt>
    <dgm:pt modelId="{F0D0FDF2-3F36-492F-899F-3D4343957B1A}" type="pres">
      <dgm:prSet presAssocID="{FA0E53A6-42D1-4456-BF7B-A39F018B1B5A}" presName="horz1" presStyleCnt="0"/>
      <dgm:spPr/>
    </dgm:pt>
    <dgm:pt modelId="{9EB197CD-99A7-4084-AE6D-BF9D5F760670}" type="pres">
      <dgm:prSet presAssocID="{FA0E53A6-42D1-4456-BF7B-A39F018B1B5A}" presName="tx1" presStyleLbl="revTx" presStyleIdx="6" presStyleCnt="7"/>
      <dgm:spPr/>
      <dgm:t>
        <a:bodyPr/>
        <a:lstStyle/>
        <a:p>
          <a:endParaRPr lang="es-MX"/>
        </a:p>
      </dgm:t>
    </dgm:pt>
    <dgm:pt modelId="{61F2F999-BF2F-48C3-BF56-918D409B8517}" type="pres">
      <dgm:prSet presAssocID="{FA0E53A6-42D1-4456-BF7B-A39F018B1B5A}" presName="vert1" presStyleCnt="0"/>
      <dgm:spPr/>
    </dgm:pt>
  </dgm:ptLst>
  <dgm:cxnLst>
    <dgm:cxn modelId="{2CA9FA23-41D9-40CF-ADD3-2B82F739625D}" srcId="{C407C49D-1CDA-4CA5-AA58-341D39EBA386}" destId="{929CD257-8AD1-4BC1-AF02-8185D5C70D79}" srcOrd="0" destOrd="0" parTransId="{AAA3C2B3-6A66-44E6-B30A-0747FF540298}" sibTransId="{D879909D-159F-4F8A-A85D-AEF567D823E6}"/>
    <dgm:cxn modelId="{EEE15BAC-C948-40AE-8804-8311B4F088DB}" type="presOf" srcId="{4696ED0D-3413-4C34-A926-D3A5ABA9B2E3}" destId="{ACA97028-05F9-419F-9BF3-6CC98FEDC956}" srcOrd="0" destOrd="0" presId="urn:microsoft.com/office/officeart/2008/layout/LinedList"/>
    <dgm:cxn modelId="{FF2DC78A-EED4-4CDE-ACD5-82C1FB05766A}" srcId="{C407C49D-1CDA-4CA5-AA58-341D39EBA386}" destId="{8F13C81C-1DC0-4619-9582-43B326660538}" srcOrd="4" destOrd="0" parTransId="{F1AA195F-B47E-4743-9D41-62B0F0CE891A}" sibTransId="{E6577230-A941-4715-9232-D9EC0E4366D9}"/>
    <dgm:cxn modelId="{3FB4E710-D9B4-4133-8691-DE7F06AA8087}" type="presOf" srcId="{C407C49D-1CDA-4CA5-AA58-341D39EBA386}" destId="{E2C0FBC1-60EE-4D91-8E96-AFF963FD8A6D}" srcOrd="0" destOrd="0" presId="urn:microsoft.com/office/officeart/2008/layout/LinedList"/>
    <dgm:cxn modelId="{494F5A22-BACD-48C8-A9B3-4508E755C281}" type="presOf" srcId="{929CD257-8AD1-4BC1-AF02-8185D5C70D79}" destId="{01CE2855-57D1-4AA0-99ED-7B166246C353}" srcOrd="0" destOrd="0" presId="urn:microsoft.com/office/officeart/2008/layout/LinedList"/>
    <dgm:cxn modelId="{24499067-4537-4C24-905E-B650A707644E}" type="presOf" srcId="{8F13C81C-1DC0-4619-9582-43B326660538}" destId="{297A7AC5-B897-45F0-A646-54AE95217DE6}" srcOrd="0" destOrd="0" presId="urn:microsoft.com/office/officeart/2008/layout/LinedList"/>
    <dgm:cxn modelId="{EDD87FCA-10F5-4251-9558-08236C37135C}" type="presOf" srcId="{57776E50-0B13-428E-BC60-10C1691A8AC6}" destId="{2049FE6A-FD77-4236-87A7-1541DE396789}" srcOrd="0" destOrd="0" presId="urn:microsoft.com/office/officeart/2008/layout/LinedList"/>
    <dgm:cxn modelId="{F1A97A78-91AC-4530-BEC0-CA2D040E9AB9}" srcId="{C407C49D-1CDA-4CA5-AA58-341D39EBA386}" destId="{57776E50-0B13-428E-BC60-10C1691A8AC6}" srcOrd="1" destOrd="0" parTransId="{CC420758-1AF4-4553-A5B5-922E6D9D368A}" sibTransId="{D371398A-AADC-4A51-A9FC-AB86CB15C6A6}"/>
    <dgm:cxn modelId="{6190EBF9-2B8B-43F5-A067-C767794BCAAC}" type="presOf" srcId="{A8EB4272-6B6E-42C9-8655-EA312E6AEC6E}" destId="{96906A74-31D2-4619-823C-5F3BB0164989}" srcOrd="0" destOrd="0" presId="urn:microsoft.com/office/officeart/2008/layout/LinedList"/>
    <dgm:cxn modelId="{15B93299-9829-4110-A4E0-BFB26B111F38}" srcId="{C407C49D-1CDA-4CA5-AA58-341D39EBA386}" destId="{4696ED0D-3413-4C34-A926-D3A5ABA9B2E3}" srcOrd="5" destOrd="0" parTransId="{A7396C71-B3CF-43AA-9DC1-7C0472E22A94}" sibTransId="{4B55CCA7-E53E-4D3E-9EA5-0CF97BDCFB1D}"/>
    <dgm:cxn modelId="{8B4B2620-07CD-4426-99D5-7B1DD0F8F70D}" srcId="{C407C49D-1CDA-4CA5-AA58-341D39EBA386}" destId="{FA0E53A6-42D1-4456-BF7B-A39F018B1B5A}" srcOrd="6" destOrd="0" parTransId="{DD45A651-557A-4A44-B8BE-09161806CA09}" sibTransId="{E7D622AF-B0E5-40EF-B443-A7EFF49EE42D}"/>
    <dgm:cxn modelId="{1DAB8BAB-75D9-432A-89D6-A0D996BFC613}" type="presOf" srcId="{FA0E53A6-42D1-4456-BF7B-A39F018B1B5A}" destId="{9EB197CD-99A7-4084-AE6D-BF9D5F760670}" srcOrd="0" destOrd="0" presId="urn:microsoft.com/office/officeart/2008/layout/LinedList"/>
    <dgm:cxn modelId="{1270F079-6073-4DA9-978B-A1CEF9907732}" srcId="{C407C49D-1CDA-4CA5-AA58-341D39EBA386}" destId="{0FD9744B-67F3-4BC2-8BE1-C8B4D111016F}" srcOrd="2" destOrd="0" parTransId="{912D4FC2-8450-461B-900E-78832AE800F7}" sibTransId="{18A9B0DB-9EA4-414C-B505-44FF96870CAD}"/>
    <dgm:cxn modelId="{6E2FE2B2-C5BA-4D84-8D36-320A79C8001F}" type="presOf" srcId="{0FD9744B-67F3-4BC2-8BE1-C8B4D111016F}" destId="{EDF0B1AB-3C99-4BE2-A016-8EA75EF90B34}" srcOrd="0" destOrd="0" presId="urn:microsoft.com/office/officeart/2008/layout/LinedList"/>
    <dgm:cxn modelId="{2BD27400-AE2B-407C-83E2-1FBEB618E3A0}" srcId="{C407C49D-1CDA-4CA5-AA58-341D39EBA386}" destId="{A8EB4272-6B6E-42C9-8655-EA312E6AEC6E}" srcOrd="3" destOrd="0" parTransId="{45A6CB1F-C5FF-434E-A19B-B3F6A8E08D01}" sibTransId="{E101C4E9-5C8D-4E30-993C-C950DE014473}"/>
    <dgm:cxn modelId="{B677D59F-A0AB-440C-AC18-04372501A944}" type="presParOf" srcId="{E2C0FBC1-60EE-4D91-8E96-AFF963FD8A6D}" destId="{002F16F7-5FEF-4DDA-AF1F-8BC7A2004CB8}" srcOrd="0" destOrd="0" presId="urn:microsoft.com/office/officeart/2008/layout/LinedList"/>
    <dgm:cxn modelId="{98245C4B-1BDC-43A1-943D-CD7124FAFC00}" type="presParOf" srcId="{E2C0FBC1-60EE-4D91-8E96-AFF963FD8A6D}" destId="{7D538FAE-88D3-4A86-84C0-119F327B018A}" srcOrd="1" destOrd="0" presId="urn:microsoft.com/office/officeart/2008/layout/LinedList"/>
    <dgm:cxn modelId="{64F1DB12-1B84-496A-86F7-AB8CEA791C16}" type="presParOf" srcId="{7D538FAE-88D3-4A86-84C0-119F327B018A}" destId="{01CE2855-57D1-4AA0-99ED-7B166246C353}" srcOrd="0" destOrd="0" presId="urn:microsoft.com/office/officeart/2008/layout/LinedList"/>
    <dgm:cxn modelId="{92D7355D-896C-4534-985E-6293D192D55E}" type="presParOf" srcId="{7D538FAE-88D3-4A86-84C0-119F327B018A}" destId="{8E2DA9B4-2300-4888-966B-07D6BC30F21F}" srcOrd="1" destOrd="0" presId="urn:microsoft.com/office/officeart/2008/layout/LinedList"/>
    <dgm:cxn modelId="{F6B42DCB-AACF-40A7-A029-EB494F4711D6}" type="presParOf" srcId="{E2C0FBC1-60EE-4D91-8E96-AFF963FD8A6D}" destId="{75024EB5-730A-4FAB-9BD6-01E56478473A}" srcOrd="2" destOrd="0" presId="urn:microsoft.com/office/officeart/2008/layout/LinedList"/>
    <dgm:cxn modelId="{CE3FCD3E-B2EC-420A-B465-88D2C56C1EB3}" type="presParOf" srcId="{E2C0FBC1-60EE-4D91-8E96-AFF963FD8A6D}" destId="{E97A63CE-17A7-4221-AB27-6A0FABD671F4}" srcOrd="3" destOrd="0" presId="urn:microsoft.com/office/officeart/2008/layout/LinedList"/>
    <dgm:cxn modelId="{272AD817-98F4-4AFF-AB3D-0833EAFC0A14}" type="presParOf" srcId="{E97A63CE-17A7-4221-AB27-6A0FABD671F4}" destId="{2049FE6A-FD77-4236-87A7-1541DE396789}" srcOrd="0" destOrd="0" presId="urn:microsoft.com/office/officeart/2008/layout/LinedList"/>
    <dgm:cxn modelId="{8CB39738-F20D-4535-A5BF-376F21496E75}" type="presParOf" srcId="{E97A63CE-17A7-4221-AB27-6A0FABD671F4}" destId="{7FB5D863-B113-46FE-B290-2371E5CC9F80}" srcOrd="1" destOrd="0" presId="urn:microsoft.com/office/officeart/2008/layout/LinedList"/>
    <dgm:cxn modelId="{F762E8A6-ACA8-46E9-925A-679F9B45E4AA}" type="presParOf" srcId="{E2C0FBC1-60EE-4D91-8E96-AFF963FD8A6D}" destId="{B11B0EA3-FACA-451F-B6D3-145B233B93FB}" srcOrd="4" destOrd="0" presId="urn:microsoft.com/office/officeart/2008/layout/LinedList"/>
    <dgm:cxn modelId="{2B8779AE-17AE-4DE5-957C-3C7B168FDBB8}" type="presParOf" srcId="{E2C0FBC1-60EE-4D91-8E96-AFF963FD8A6D}" destId="{85CCFCF2-5DAF-4925-A4C9-644523B90B0A}" srcOrd="5" destOrd="0" presId="urn:microsoft.com/office/officeart/2008/layout/LinedList"/>
    <dgm:cxn modelId="{84562AE2-FD7B-49AD-A892-24C1A4411D04}" type="presParOf" srcId="{85CCFCF2-5DAF-4925-A4C9-644523B90B0A}" destId="{EDF0B1AB-3C99-4BE2-A016-8EA75EF90B34}" srcOrd="0" destOrd="0" presId="urn:microsoft.com/office/officeart/2008/layout/LinedList"/>
    <dgm:cxn modelId="{AA48EC68-05BA-41E8-B5BE-027955CBEA11}" type="presParOf" srcId="{85CCFCF2-5DAF-4925-A4C9-644523B90B0A}" destId="{605471F2-3368-444B-96D8-86164E4F6B79}" srcOrd="1" destOrd="0" presId="urn:microsoft.com/office/officeart/2008/layout/LinedList"/>
    <dgm:cxn modelId="{42C2700C-9367-4943-9413-9A50671429FB}" type="presParOf" srcId="{E2C0FBC1-60EE-4D91-8E96-AFF963FD8A6D}" destId="{FB67E9A7-0DAC-4DEB-9F87-0E3B02CFC7E1}" srcOrd="6" destOrd="0" presId="urn:microsoft.com/office/officeart/2008/layout/LinedList"/>
    <dgm:cxn modelId="{BED0CB16-A700-4BED-9628-E81A5A8FE63A}" type="presParOf" srcId="{E2C0FBC1-60EE-4D91-8E96-AFF963FD8A6D}" destId="{64A34D08-A4B9-4259-918F-5890FC7C0BBA}" srcOrd="7" destOrd="0" presId="urn:microsoft.com/office/officeart/2008/layout/LinedList"/>
    <dgm:cxn modelId="{76A7EB73-BD76-4D73-9BDE-C06E351ACD89}" type="presParOf" srcId="{64A34D08-A4B9-4259-918F-5890FC7C0BBA}" destId="{96906A74-31D2-4619-823C-5F3BB0164989}" srcOrd="0" destOrd="0" presId="urn:microsoft.com/office/officeart/2008/layout/LinedList"/>
    <dgm:cxn modelId="{ECA1F362-E894-47C8-902B-E2F1372F8341}" type="presParOf" srcId="{64A34D08-A4B9-4259-918F-5890FC7C0BBA}" destId="{697EE555-14F2-4C51-995F-F927275ECAD2}" srcOrd="1" destOrd="0" presId="urn:microsoft.com/office/officeart/2008/layout/LinedList"/>
    <dgm:cxn modelId="{6195A751-6FDE-4594-975B-9E5B6E5898AD}" type="presParOf" srcId="{E2C0FBC1-60EE-4D91-8E96-AFF963FD8A6D}" destId="{35FB0B05-88F4-4CC1-8C1E-725412EF94FE}" srcOrd="8" destOrd="0" presId="urn:microsoft.com/office/officeart/2008/layout/LinedList"/>
    <dgm:cxn modelId="{252F3B69-0569-496A-A58C-177D79A8FE9D}" type="presParOf" srcId="{E2C0FBC1-60EE-4D91-8E96-AFF963FD8A6D}" destId="{855DC171-FF61-4F8C-A871-23C91288A164}" srcOrd="9" destOrd="0" presId="urn:microsoft.com/office/officeart/2008/layout/LinedList"/>
    <dgm:cxn modelId="{2104E2BD-9E9F-4BAE-93D7-4F5E9467DBD7}" type="presParOf" srcId="{855DC171-FF61-4F8C-A871-23C91288A164}" destId="{297A7AC5-B897-45F0-A646-54AE95217DE6}" srcOrd="0" destOrd="0" presId="urn:microsoft.com/office/officeart/2008/layout/LinedList"/>
    <dgm:cxn modelId="{DEFF6692-6958-428C-AFF1-BB7B5B21A22A}" type="presParOf" srcId="{855DC171-FF61-4F8C-A871-23C91288A164}" destId="{761FB64F-4771-47EA-B194-FCA9EE77825C}" srcOrd="1" destOrd="0" presId="urn:microsoft.com/office/officeart/2008/layout/LinedList"/>
    <dgm:cxn modelId="{2D3E4797-69A2-4F5E-9DA2-784AB07950E6}" type="presParOf" srcId="{E2C0FBC1-60EE-4D91-8E96-AFF963FD8A6D}" destId="{33C5EF3B-44AB-4010-A3C2-514956F8BB23}" srcOrd="10" destOrd="0" presId="urn:microsoft.com/office/officeart/2008/layout/LinedList"/>
    <dgm:cxn modelId="{C155DE7A-7DBD-4582-B970-68F238295FD7}" type="presParOf" srcId="{E2C0FBC1-60EE-4D91-8E96-AFF963FD8A6D}" destId="{D58244D4-D305-40F2-A6ED-E2EF5CA0277E}" srcOrd="11" destOrd="0" presId="urn:microsoft.com/office/officeart/2008/layout/LinedList"/>
    <dgm:cxn modelId="{DED67549-68F3-4D5E-BB07-2828FC526346}" type="presParOf" srcId="{D58244D4-D305-40F2-A6ED-E2EF5CA0277E}" destId="{ACA97028-05F9-419F-9BF3-6CC98FEDC956}" srcOrd="0" destOrd="0" presId="urn:microsoft.com/office/officeart/2008/layout/LinedList"/>
    <dgm:cxn modelId="{A107D8C8-8C00-44A6-88D8-8CADE3A12BB8}" type="presParOf" srcId="{D58244D4-D305-40F2-A6ED-E2EF5CA0277E}" destId="{0CB34F7A-F2AF-49F1-9922-125E4E4362C0}" srcOrd="1" destOrd="0" presId="urn:microsoft.com/office/officeart/2008/layout/LinedList"/>
    <dgm:cxn modelId="{1ED6C457-A32E-490C-A0B8-F8C92805E33D}" type="presParOf" srcId="{E2C0FBC1-60EE-4D91-8E96-AFF963FD8A6D}" destId="{30A803C5-9D96-4FE5-812B-69F2C027B123}" srcOrd="12" destOrd="0" presId="urn:microsoft.com/office/officeart/2008/layout/LinedList"/>
    <dgm:cxn modelId="{0361C28C-DA66-47BD-98E8-CB28CE4AEEE3}" type="presParOf" srcId="{E2C0FBC1-60EE-4D91-8E96-AFF963FD8A6D}" destId="{F0D0FDF2-3F36-492F-899F-3D4343957B1A}" srcOrd="13" destOrd="0" presId="urn:microsoft.com/office/officeart/2008/layout/LinedList"/>
    <dgm:cxn modelId="{D446E176-248C-471B-AE5E-82D21C3409BE}" type="presParOf" srcId="{F0D0FDF2-3F36-492F-899F-3D4343957B1A}" destId="{9EB197CD-99A7-4084-AE6D-BF9D5F760670}" srcOrd="0" destOrd="0" presId="urn:microsoft.com/office/officeart/2008/layout/LinedList"/>
    <dgm:cxn modelId="{31DBF17C-A8D4-4124-9CF4-F513DF4A97E7}" type="presParOf" srcId="{F0D0FDF2-3F36-492F-899F-3D4343957B1A}" destId="{61F2F999-BF2F-48C3-BF56-918D409B851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C067C3-BF20-4584-B81D-AD915607E415}" type="doc">
      <dgm:prSet loTypeId="urn:microsoft.com/office/officeart/2008/layout/PictureStrips" loCatId="list" qsTypeId="urn:microsoft.com/office/officeart/2005/8/quickstyle/simple4" qsCatId="simple" csTypeId="urn:microsoft.com/office/officeart/2005/8/colors/accent0_1" csCatId="mainScheme" phldr="1"/>
      <dgm:spPr/>
    </dgm:pt>
    <dgm:pt modelId="{D9E20E45-DB27-4FA6-842C-DD677E4D3900}">
      <dgm:prSet phldrT="[Texto]" custT="1"/>
      <dgm:spPr/>
      <dgm:t>
        <a:bodyPr/>
        <a:lstStyle/>
        <a:p>
          <a:r>
            <a:rPr lang="es-MX" sz="2500" b="1" dirty="0" smtClean="0">
              <a:latin typeface="Arial Narrow" panose="020B0606020202030204" pitchFamily="34" charset="0"/>
            </a:rPr>
            <a:t>Constitución Política de los Estados Unidos Mexicanos </a:t>
          </a:r>
          <a:r>
            <a:rPr lang="es-MX" sz="2500" dirty="0" smtClean="0">
              <a:latin typeface="Arial Narrow" panose="020B0606020202030204" pitchFamily="34" charset="0"/>
            </a:rPr>
            <a:t>(artículo 4°)</a:t>
          </a:r>
          <a:r>
            <a:rPr lang="es-MX" sz="2500" b="0" i="0" dirty="0" smtClean="0">
              <a:latin typeface="Arial Narrow" panose="020B0606020202030204" pitchFamily="34" charset="0"/>
            </a:rPr>
            <a:t>.</a:t>
          </a:r>
          <a:endParaRPr lang="es-MX" sz="2500" b="1" dirty="0" smtClean="0">
            <a:latin typeface="Arial Narrow" panose="020B0606020202030204" pitchFamily="34" charset="0"/>
          </a:endParaRPr>
        </a:p>
        <a:p>
          <a:r>
            <a:rPr lang="es-MX" sz="2500" dirty="0" smtClean="0">
              <a:latin typeface="Arial Narrow" panose="020B0606020202030204" pitchFamily="34" charset="0"/>
            </a:rPr>
            <a:t>Toda persona tiene derecho a la protección de la salud.</a:t>
          </a:r>
          <a:endParaRPr lang="es-MX" sz="2500" dirty="0"/>
        </a:p>
      </dgm:t>
    </dgm:pt>
    <dgm:pt modelId="{17235A17-A514-45D1-A033-B8BEBA1437BE}" type="sibTrans" cxnId="{F36D8856-1332-464A-96FD-7EE15A07EDAB}">
      <dgm:prSet/>
      <dgm:spPr/>
      <dgm:t>
        <a:bodyPr/>
        <a:lstStyle/>
        <a:p>
          <a:endParaRPr lang="es-MX" sz="2800">
            <a:solidFill>
              <a:schemeClr val="bg1"/>
            </a:solidFill>
          </a:endParaRPr>
        </a:p>
      </dgm:t>
    </dgm:pt>
    <dgm:pt modelId="{23680301-9BA2-4876-9554-2760290B9FFF}" type="parTrans" cxnId="{F36D8856-1332-464A-96FD-7EE15A07EDAB}">
      <dgm:prSet/>
      <dgm:spPr/>
      <dgm:t>
        <a:bodyPr/>
        <a:lstStyle/>
        <a:p>
          <a:endParaRPr lang="es-MX" sz="2800">
            <a:solidFill>
              <a:schemeClr val="bg1"/>
            </a:solidFill>
          </a:endParaRPr>
        </a:p>
      </dgm:t>
    </dgm:pt>
    <dgm:pt modelId="{C8D6295B-3D21-4140-AFDE-C80AD9935AF3}" type="pres">
      <dgm:prSet presAssocID="{2DC067C3-BF20-4584-B81D-AD915607E415}" presName="Name0" presStyleCnt="0">
        <dgm:presLayoutVars>
          <dgm:dir/>
          <dgm:resizeHandles val="exact"/>
        </dgm:presLayoutVars>
      </dgm:prSet>
      <dgm:spPr/>
    </dgm:pt>
    <dgm:pt modelId="{E9A87688-E47B-48CF-8178-8752145ADECC}" type="pres">
      <dgm:prSet presAssocID="{D9E20E45-DB27-4FA6-842C-DD677E4D3900}" presName="composite" presStyleCnt="0"/>
      <dgm:spPr/>
    </dgm:pt>
    <dgm:pt modelId="{013041D3-6975-48AB-8CFD-47F43F65C6E6}" type="pres">
      <dgm:prSet presAssocID="{D9E20E45-DB27-4FA6-842C-DD677E4D3900}" presName="rect1" presStyleLbl="trAlignAcc1" presStyleIdx="0" presStyleCnt="1" custScaleX="160365" custLinFactNeighborX="9690" custLinFactNeighborY="3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088FE1-3BAE-48F1-B5D1-0FB1DF757644}" type="pres">
      <dgm:prSet presAssocID="{D9E20E45-DB27-4FA6-842C-DD677E4D3900}" presName="rect2" presStyleLbl="fgImgPlace1" presStyleIdx="0" presStyleCnt="1" custScaleX="153890" custScaleY="89950" custLinFactX="-52709" custLinFactNeighborX="-100000" custLinFactNeighborY="-87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B182A8AF-1491-475D-B13F-8B7DC52A2C9F}" type="presOf" srcId="{2DC067C3-BF20-4584-B81D-AD915607E415}" destId="{C8D6295B-3D21-4140-AFDE-C80AD9935AF3}" srcOrd="0" destOrd="0" presId="urn:microsoft.com/office/officeart/2008/layout/PictureStrips"/>
    <dgm:cxn modelId="{22B6D9D1-EA77-40AF-BA48-40947EFAC901}" type="presOf" srcId="{D9E20E45-DB27-4FA6-842C-DD677E4D3900}" destId="{013041D3-6975-48AB-8CFD-47F43F65C6E6}" srcOrd="0" destOrd="0" presId="urn:microsoft.com/office/officeart/2008/layout/PictureStrips"/>
    <dgm:cxn modelId="{F36D8856-1332-464A-96FD-7EE15A07EDAB}" srcId="{2DC067C3-BF20-4584-B81D-AD915607E415}" destId="{D9E20E45-DB27-4FA6-842C-DD677E4D3900}" srcOrd="0" destOrd="0" parTransId="{23680301-9BA2-4876-9554-2760290B9FFF}" sibTransId="{17235A17-A514-45D1-A033-B8BEBA1437BE}"/>
    <dgm:cxn modelId="{8BD19014-F34A-4330-9034-D4C06C66654C}" type="presParOf" srcId="{C8D6295B-3D21-4140-AFDE-C80AD9935AF3}" destId="{E9A87688-E47B-48CF-8178-8752145ADECC}" srcOrd="0" destOrd="0" presId="urn:microsoft.com/office/officeart/2008/layout/PictureStrips"/>
    <dgm:cxn modelId="{4655D645-CEA0-4CBB-BB09-C70F658247BD}" type="presParOf" srcId="{E9A87688-E47B-48CF-8178-8752145ADECC}" destId="{013041D3-6975-48AB-8CFD-47F43F65C6E6}" srcOrd="0" destOrd="0" presId="urn:microsoft.com/office/officeart/2008/layout/PictureStrips"/>
    <dgm:cxn modelId="{B6B2BEDB-E600-42E2-9E84-6F20E27656EA}" type="presParOf" srcId="{E9A87688-E47B-48CF-8178-8752145ADECC}" destId="{2C088FE1-3BAE-48F1-B5D1-0FB1DF75764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56D25E-5808-4C45-BDC5-E62EEB972D04}" type="doc">
      <dgm:prSet loTypeId="urn:microsoft.com/office/officeart/2005/8/layout/orgChart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F80037F-28FD-485A-A892-6E9CA0A62246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>
            <a:latin typeface="Arial Narrow" panose="020B0606020202030204" pitchFamily="34" charset="0"/>
          </a:endParaRPr>
        </a:p>
      </dgm:t>
    </dgm:pt>
    <dgm:pt modelId="{CD94DE68-CD3C-4ACF-AB82-51C5495D516A}" type="parTrans" cxnId="{4A3FC82A-F1BA-44CC-B495-1944B910A78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920A1013-D803-46DA-9F7D-50AAA238E03A}" type="sibTrans" cxnId="{4A3FC82A-F1BA-44CC-B495-1944B910A789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4B7C63E-F7B1-4996-86B6-84B18CAED414}">
      <dgm:prSet phldrT="[Texto]"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Centros nacionales</a:t>
          </a:r>
          <a:endParaRPr lang="es-MX" dirty="0">
            <a:latin typeface="Arial Narrow" panose="020B0606020202030204" pitchFamily="34" charset="0"/>
          </a:endParaRPr>
        </a:p>
      </dgm:t>
    </dgm:pt>
    <dgm:pt modelId="{CABB0599-7035-4A69-AC4A-F19897146D42}" type="parTrans" cxnId="{462D58AC-A6D5-4F32-B595-BD0CC5D61AB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4216FB1E-F41A-42AE-B392-BE370BE0A098}" type="sibTrans" cxnId="{462D58AC-A6D5-4F32-B595-BD0CC5D61AB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07862BE-2D2A-4772-9CBE-2265A3F8A98F}">
      <dgm:prSet phldrT="[Texto]"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Institutos Nacionales de Salud</a:t>
          </a:r>
          <a:endParaRPr lang="es-MX" dirty="0">
            <a:latin typeface="Arial Narrow" panose="020B0606020202030204" pitchFamily="34" charset="0"/>
          </a:endParaRPr>
        </a:p>
      </dgm:t>
    </dgm:pt>
    <dgm:pt modelId="{C8F50966-342E-4AFC-A535-1A60C917D00B}" type="parTrans" cxnId="{15B069A5-119D-4379-A69B-AB8CC17297F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CBD2BB8D-D831-4EF7-84E3-AE37F701D4C2}" type="sibTrans" cxnId="{15B069A5-119D-4379-A69B-AB8CC17297F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3EA0172C-4963-453D-B79C-DC9246D31CE6}">
      <dgm:prSet phldrT="[Texto]"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Comisiones Nacionales</a:t>
          </a:r>
          <a:endParaRPr lang="es-MX" dirty="0">
            <a:latin typeface="Arial Narrow" panose="020B0606020202030204" pitchFamily="34" charset="0"/>
          </a:endParaRPr>
        </a:p>
      </dgm:t>
    </dgm:pt>
    <dgm:pt modelId="{137B9947-2232-4086-94DE-34FFF8A4C1CE}" type="parTrans" cxnId="{966AEAD3-B6E0-4C98-A703-27AA6627A47E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E9367764-6BD5-46F9-936B-E0F056B69B3C}" type="sibTrans" cxnId="{966AEAD3-B6E0-4C98-A703-27AA6627A47E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9F75709D-C266-461B-9068-FD322955365C}">
      <dgm:prSet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Consejos nacionales</a:t>
          </a:r>
          <a:endParaRPr lang="es-MX" dirty="0">
            <a:latin typeface="Arial Narrow" panose="020B0606020202030204" pitchFamily="34" charset="0"/>
          </a:endParaRPr>
        </a:p>
      </dgm:t>
    </dgm:pt>
    <dgm:pt modelId="{E2ACAAA1-8C3D-4135-A995-473BA311EE56}" type="parTrans" cxnId="{856C69E3-078E-4DAC-BC61-3E856F9039A0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72751AA2-B26B-4124-8C1D-2D76F1906D89}" type="sibTrans" cxnId="{856C69E3-078E-4DAC-BC61-3E856F9039A0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B17D168C-6A9C-42AB-894A-6B867E06E0B7}">
      <dgm:prSet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Hospitales Federales de Referencia</a:t>
          </a:r>
          <a:endParaRPr lang="es-MX" dirty="0">
            <a:latin typeface="Arial Narrow" panose="020B0606020202030204" pitchFamily="34" charset="0"/>
          </a:endParaRPr>
        </a:p>
      </dgm:t>
    </dgm:pt>
    <dgm:pt modelId="{C9684BBA-AAA9-4659-A7C7-51BBF1E46BBF}" type="parTrans" cxnId="{4FC0CC8D-FEFB-4FD9-868E-4DCD218A362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20CE2B6F-507B-4D54-AD2A-C10EF2C002C4}" type="sibTrans" cxnId="{4FC0CC8D-FEFB-4FD9-868E-4DCD218A3626}">
      <dgm:prSet/>
      <dgm:spPr/>
      <dgm:t>
        <a:bodyPr/>
        <a:lstStyle/>
        <a:p>
          <a:endParaRPr lang="es-MX">
            <a:latin typeface="Arial Narrow" panose="020B0606020202030204" pitchFamily="34" charset="0"/>
          </a:endParaRPr>
        </a:p>
      </dgm:t>
    </dgm:pt>
    <dgm:pt modelId="{063C3B46-CFFC-45D6-8138-7F5C567A2312}">
      <dgm:prSet phldrT="[Texto]"/>
      <dgm:spPr/>
      <dgm:t>
        <a:bodyPr/>
        <a:lstStyle/>
        <a:p>
          <a:r>
            <a:rPr lang="es-MX" dirty="0" smtClean="0">
              <a:latin typeface="Arial Narrow" panose="020B0606020202030204" pitchFamily="34" charset="0"/>
            </a:rPr>
            <a:t>COFEPRIS</a:t>
          </a:r>
          <a:endParaRPr lang="es-MX" dirty="0">
            <a:latin typeface="Arial Narrow" panose="020B0606020202030204" pitchFamily="34" charset="0"/>
          </a:endParaRPr>
        </a:p>
      </dgm:t>
    </dgm:pt>
    <dgm:pt modelId="{E6C4E8BD-9522-45AF-A97E-8C79BD8F6448}" type="parTrans" cxnId="{7396D027-F229-4063-8C39-15776DBD92E1}">
      <dgm:prSet/>
      <dgm:spPr/>
      <dgm:t>
        <a:bodyPr/>
        <a:lstStyle/>
        <a:p>
          <a:endParaRPr lang="es-MX"/>
        </a:p>
      </dgm:t>
    </dgm:pt>
    <dgm:pt modelId="{870DDAC5-CB40-4F96-9ED6-5ED4356B3AD9}" type="sibTrans" cxnId="{7396D027-F229-4063-8C39-15776DBD92E1}">
      <dgm:prSet/>
      <dgm:spPr/>
      <dgm:t>
        <a:bodyPr/>
        <a:lstStyle/>
        <a:p>
          <a:endParaRPr lang="es-MX"/>
        </a:p>
      </dgm:t>
    </dgm:pt>
    <dgm:pt modelId="{B8DF5AD8-435E-403B-A972-C369ED2CB478}" type="pres">
      <dgm:prSet presAssocID="{6856D25E-5808-4C45-BDC5-E62EEB972D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B5F1E14E-F5F3-4C66-A7A8-8A1A3B1C34B0}" type="pres">
      <dgm:prSet presAssocID="{CF80037F-28FD-485A-A892-6E9CA0A62246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45D05FA4-F1BB-47F7-B8C3-8143CEA62D7E}" type="pres">
      <dgm:prSet presAssocID="{CF80037F-28FD-485A-A892-6E9CA0A62246}" presName="rootComposite1" presStyleCnt="0"/>
      <dgm:spPr/>
      <dgm:t>
        <a:bodyPr/>
        <a:lstStyle/>
        <a:p>
          <a:endParaRPr lang="es-MX"/>
        </a:p>
      </dgm:t>
    </dgm:pt>
    <dgm:pt modelId="{51CA88C7-935C-4C69-BE89-75AB4A531A34}" type="pres">
      <dgm:prSet presAssocID="{CF80037F-28FD-485A-A892-6E9CA0A62246}" presName="rootText1" presStyleLbl="node0" presStyleIdx="0" presStyleCnt="1" custScaleX="218628" custScaleY="14761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69AE8A0-A38B-40DB-996B-A42B669A8848}" type="pres">
      <dgm:prSet presAssocID="{CF80037F-28FD-485A-A892-6E9CA0A62246}" presName="rootConnector1" presStyleLbl="node1" presStyleIdx="0" presStyleCnt="0"/>
      <dgm:spPr/>
      <dgm:t>
        <a:bodyPr/>
        <a:lstStyle/>
        <a:p>
          <a:endParaRPr lang="es-MX"/>
        </a:p>
      </dgm:t>
    </dgm:pt>
    <dgm:pt modelId="{F84B7C22-F9C9-42DF-9B98-7621A176E6BB}" type="pres">
      <dgm:prSet presAssocID="{CF80037F-28FD-485A-A892-6E9CA0A62246}" presName="hierChild2" presStyleCnt="0"/>
      <dgm:spPr/>
      <dgm:t>
        <a:bodyPr/>
        <a:lstStyle/>
        <a:p>
          <a:endParaRPr lang="es-MX"/>
        </a:p>
      </dgm:t>
    </dgm:pt>
    <dgm:pt modelId="{CE53F20A-441F-458C-9351-3886A52CEF16}" type="pres">
      <dgm:prSet presAssocID="{CABB0599-7035-4A69-AC4A-F19897146D42}" presName="Name37" presStyleLbl="parChTrans1D2" presStyleIdx="0" presStyleCnt="5"/>
      <dgm:spPr/>
      <dgm:t>
        <a:bodyPr/>
        <a:lstStyle/>
        <a:p>
          <a:endParaRPr lang="es-MX"/>
        </a:p>
      </dgm:t>
    </dgm:pt>
    <dgm:pt modelId="{232FCDBC-8A6F-428D-91DD-7B1FD20991E4}" type="pres">
      <dgm:prSet presAssocID="{74B7C63E-F7B1-4996-86B6-84B18CAED41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744A24A4-8B29-460D-A978-EBC2DDBD540D}" type="pres">
      <dgm:prSet presAssocID="{74B7C63E-F7B1-4996-86B6-84B18CAED414}" presName="rootComposite" presStyleCnt="0"/>
      <dgm:spPr/>
      <dgm:t>
        <a:bodyPr/>
        <a:lstStyle/>
        <a:p>
          <a:endParaRPr lang="es-MX"/>
        </a:p>
      </dgm:t>
    </dgm:pt>
    <dgm:pt modelId="{B67289E8-40ED-4D6E-891E-65D4A900C275}" type="pres">
      <dgm:prSet presAssocID="{74B7C63E-F7B1-4996-86B6-84B18CAED414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C2952F3-4ECD-4780-A8F1-CCD711C436D6}" type="pres">
      <dgm:prSet presAssocID="{74B7C63E-F7B1-4996-86B6-84B18CAED414}" presName="rootConnector" presStyleLbl="node2" presStyleIdx="0" presStyleCnt="5"/>
      <dgm:spPr/>
      <dgm:t>
        <a:bodyPr/>
        <a:lstStyle/>
        <a:p>
          <a:endParaRPr lang="es-MX"/>
        </a:p>
      </dgm:t>
    </dgm:pt>
    <dgm:pt modelId="{9674830C-CA7E-470A-8B9D-865A754D604E}" type="pres">
      <dgm:prSet presAssocID="{74B7C63E-F7B1-4996-86B6-84B18CAED414}" presName="hierChild4" presStyleCnt="0"/>
      <dgm:spPr/>
      <dgm:t>
        <a:bodyPr/>
        <a:lstStyle/>
        <a:p>
          <a:endParaRPr lang="es-MX"/>
        </a:p>
      </dgm:t>
    </dgm:pt>
    <dgm:pt modelId="{1ED1D997-C01C-4D03-821C-EDA2D1684BFB}" type="pres">
      <dgm:prSet presAssocID="{74B7C63E-F7B1-4996-86B6-84B18CAED414}" presName="hierChild5" presStyleCnt="0"/>
      <dgm:spPr/>
      <dgm:t>
        <a:bodyPr/>
        <a:lstStyle/>
        <a:p>
          <a:endParaRPr lang="es-MX"/>
        </a:p>
      </dgm:t>
    </dgm:pt>
    <dgm:pt modelId="{B5409F70-EE9B-4DB7-85D8-812A5F9CCD82}" type="pres">
      <dgm:prSet presAssocID="{E2ACAAA1-8C3D-4135-A995-473BA311EE56}" presName="Name37" presStyleLbl="parChTrans1D2" presStyleIdx="1" presStyleCnt="5"/>
      <dgm:spPr/>
      <dgm:t>
        <a:bodyPr/>
        <a:lstStyle/>
        <a:p>
          <a:endParaRPr lang="es-MX"/>
        </a:p>
      </dgm:t>
    </dgm:pt>
    <dgm:pt modelId="{D91D0BAC-D01B-49BE-97E4-9B5AD536AF20}" type="pres">
      <dgm:prSet presAssocID="{9F75709D-C266-461B-9068-FD322955365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87BFFF35-8E81-482D-B25E-09F9F372F8B4}" type="pres">
      <dgm:prSet presAssocID="{9F75709D-C266-461B-9068-FD322955365C}" presName="rootComposite" presStyleCnt="0"/>
      <dgm:spPr/>
      <dgm:t>
        <a:bodyPr/>
        <a:lstStyle/>
        <a:p>
          <a:endParaRPr lang="es-MX"/>
        </a:p>
      </dgm:t>
    </dgm:pt>
    <dgm:pt modelId="{9DFE7F8A-A22F-45FB-A075-3AF9F3193AB0}" type="pres">
      <dgm:prSet presAssocID="{9F75709D-C266-461B-9068-FD322955365C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586A096-5A05-4012-B650-A7EA97A10010}" type="pres">
      <dgm:prSet presAssocID="{9F75709D-C266-461B-9068-FD322955365C}" presName="rootConnector" presStyleLbl="node2" presStyleIdx="1" presStyleCnt="5"/>
      <dgm:spPr/>
      <dgm:t>
        <a:bodyPr/>
        <a:lstStyle/>
        <a:p>
          <a:endParaRPr lang="es-MX"/>
        </a:p>
      </dgm:t>
    </dgm:pt>
    <dgm:pt modelId="{E0736AA6-2D01-4C2F-86C6-6F4EBF21E193}" type="pres">
      <dgm:prSet presAssocID="{9F75709D-C266-461B-9068-FD322955365C}" presName="hierChild4" presStyleCnt="0"/>
      <dgm:spPr/>
      <dgm:t>
        <a:bodyPr/>
        <a:lstStyle/>
        <a:p>
          <a:endParaRPr lang="es-MX"/>
        </a:p>
      </dgm:t>
    </dgm:pt>
    <dgm:pt modelId="{5FB8BFEC-5B03-44A7-BD6F-3002AE1EB9D8}" type="pres">
      <dgm:prSet presAssocID="{9F75709D-C266-461B-9068-FD322955365C}" presName="hierChild5" presStyleCnt="0"/>
      <dgm:spPr/>
      <dgm:t>
        <a:bodyPr/>
        <a:lstStyle/>
        <a:p>
          <a:endParaRPr lang="es-MX"/>
        </a:p>
      </dgm:t>
    </dgm:pt>
    <dgm:pt modelId="{0AC3E01C-621D-44EA-B0C6-E838E40CAEEB}" type="pres">
      <dgm:prSet presAssocID="{C9684BBA-AAA9-4659-A7C7-51BBF1E46BBF}" presName="Name37" presStyleLbl="parChTrans1D2" presStyleIdx="2" presStyleCnt="5"/>
      <dgm:spPr/>
      <dgm:t>
        <a:bodyPr/>
        <a:lstStyle/>
        <a:p>
          <a:endParaRPr lang="es-MX"/>
        </a:p>
      </dgm:t>
    </dgm:pt>
    <dgm:pt modelId="{94CC8B3B-ACAE-4FA9-8519-68067F98A992}" type="pres">
      <dgm:prSet presAssocID="{B17D168C-6A9C-42AB-894A-6B867E06E0B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D37857D0-7CBF-4721-BB6C-911F354916C5}" type="pres">
      <dgm:prSet presAssocID="{B17D168C-6A9C-42AB-894A-6B867E06E0B7}" presName="rootComposite" presStyleCnt="0"/>
      <dgm:spPr/>
      <dgm:t>
        <a:bodyPr/>
        <a:lstStyle/>
        <a:p>
          <a:endParaRPr lang="es-MX"/>
        </a:p>
      </dgm:t>
    </dgm:pt>
    <dgm:pt modelId="{F68C70AF-5BBF-4CE2-B6C5-EBBE37149281}" type="pres">
      <dgm:prSet presAssocID="{B17D168C-6A9C-42AB-894A-6B867E06E0B7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B909C05-734F-4856-984A-2834F09B4F7E}" type="pres">
      <dgm:prSet presAssocID="{B17D168C-6A9C-42AB-894A-6B867E06E0B7}" presName="rootConnector" presStyleLbl="node2" presStyleIdx="2" presStyleCnt="5"/>
      <dgm:spPr/>
      <dgm:t>
        <a:bodyPr/>
        <a:lstStyle/>
        <a:p>
          <a:endParaRPr lang="es-MX"/>
        </a:p>
      </dgm:t>
    </dgm:pt>
    <dgm:pt modelId="{CA9F4423-9BF4-44DD-835F-D871776FD787}" type="pres">
      <dgm:prSet presAssocID="{B17D168C-6A9C-42AB-894A-6B867E06E0B7}" presName="hierChild4" presStyleCnt="0"/>
      <dgm:spPr/>
      <dgm:t>
        <a:bodyPr/>
        <a:lstStyle/>
        <a:p>
          <a:endParaRPr lang="es-MX"/>
        </a:p>
      </dgm:t>
    </dgm:pt>
    <dgm:pt modelId="{1E224E09-E53A-4065-83C4-CDF9CEDA8F21}" type="pres">
      <dgm:prSet presAssocID="{B17D168C-6A9C-42AB-894A-6B867E06E0B7}" presName="hierChild5" presStyleCnt="0"/>
      <dgm:spPr/>
      <dgm:t>
        <a:bodyPr/>
        <a:lstStyle/>
        <a:p>
          <a:endParaRPr lang="es-MX"/>
        </a:p>
      </dgm:t>
    </dgm:pt>
    <dgm:pt modelId="{DF27833F-88C7-4A09-A48A-2A9E418A58A5}" type="pres">
      <dgm:prSet presAssocID="{C8F50966-342E-4AFC-A535-1A60C917D00B}" presName="Name37" presStyleLbl="parChTrans1D2" presStyleIdx="3" presStyleCnt="5"/>
      <dgm:spPr/>
      <dgm:t>
        <a:bodyPr/>
        <a:lstStyle/>
        <a:p>
          <a:endParaRPr lang="es-MX"/>
        </a:p>
      </dgm:t>
    </dgm:pt>
    <dgm:pt modelId="{E6E18BEB-AEC1-429A-9B26-346354DDFE1B}" type="pres">
      <dgm:prSet presAssocID="{E07862BE-2D2A-4772-9CBE-2265A3F8A98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9DDBACC0-2137-47D1-AF2C-097293E833B4}" type="pres">
      <dgm:prSet presAssocID="{E07862BE-2D2A-4772-9CBE-2265A3F8A98F}" presName="rootComposite" presStyleCnt="0"/>
      <dgm:spPr/>
      <dgm:t>
        <a:bodyPr/>
        <a:lstStyle/>
        <a:p>
          <a:endParaRPr lang="es-MX"/>
        </a:p>
      </dgm:t>
    </dgm:pt>
    <dgm:pt modelId="{9D4123C5-C531-4660-AEFF-4B7160C4AF75}" type="pres">
      <dgm:prSet presAssocID="{E07862BE-2D2A-4772-9CBE-2265A3F8A98F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5DB9258-4ECF-4D3F-AD78-B8CAF03528D0}" type="pres">
      <dgm:prSet presAssocID="{E07862BE-2D2A-4772-9CBE-2265A3F8A98F}" presName="rootConnector" presStyleLbl="node2" presStyleIdx="3" presStyleCnt="5"/>
      <dgm:spPr/>
      <dgm:t>
        <a:bodyPr/>
        <a:lstStyle/>
        <a:p>
          <a:endParaRPr lang="es-MX"/>
        </a:p>
      </dgm:t>
    </dgm:pt>
    <dgm:pt modelId="{1AB9C3DF-9FEF-4C13-8B52-29503E4DBB46}" type="pres">
      <dgm:prSet presAssocID="{E07862BE-2D2A-4772-9CBE-2265A3F8A98F}" presName="hierChild4" presStyleCnt="0"/>
      <dgm:spPr/>
      <dgm:t>
        <a:bodyPr/>
        <a:lstStyle/>
        <a:p>
          <a:endParaRPr lang="es-MX"/>
        </a:p>
      </dgm:t>
    </dgm:pt>
    <dgm:pt modelId="{BEE903B1-A1E3-4E10-ADFB-8BA5ED5775BC}" type="pres">
      <dgm:prSet presAssocID="{E07862BE-2D2A-4772-9CBE-2265A3F8A98F}" presName="hierChild5" presStyleCnt="0"/>
      <dgm:spPr/>
      <dgm:t>
        <a:bodyPr/>
        <a:lstStyle/>
        <a:p>
          <a:endParaRPr lang="es-MX"/>
        </a:p>
      </dgm:t>
    </dgm:pt>
    <dgm:pt modelId="{10F11810-9279-4E53-BC16-A0BEEA6C16CC}" type="pres">
      <dgm:prSet presAssocID="{137B9947-2232-4086-94DE-34FFF8A4C1CE}" presName="Name37" presStyleLbl="parChTrans1D2" presStyleIdx="4" presStyleCnt="5"/>
      <dgm:spPr/>
      <dgm:t>
        <a:bodyPr/>
        <a:lstStyle/>
        <a:p>
          <a:endParaRPr lang="es-MX"/>
        </a:p>
      </dgm:t>
    </dgm:pt>
    <dgm:pt modelId="{197FA08D-71DD-4A7C-AAF2-A861FCC4BF42}" type="pres">
      <dgm:prSet presAssocID="{3EA0172C-4963-453D-B79C-DC9246D31CE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C91E680E-7505-4CB9-8C7F-9F8076EF5739}" type="pres">
      <dgm:prSet presAssocID="{3EA0172C-4963-453D-B79C-DC9246D31CE6}" presName="rootComposite" presStyleCnt="0"/>
      <dgm:spPr/>
      <dgm:t>
        <a:bodyPr/>
        <a:lstStyle/>
        <a:p>
          <a:endParaRPr lang="es-MX"/>
        </a:p>
      </dgm:t>
    </dgm:pt>
    <dgm:pt modelId="{2AC35303-5258-474F-882E-BC7F82CBD645}" type="pres">
      <dgm:prSet presAssocID="{3EA0172C-4963-453D-B79C-DC9246D31CE6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ED994F-A14C-4022-A72E-F88D2342682B}" type="pres">
      <dgm:prSet presAssocID="{3EA0172C-4963-453D-B79C-DC9246D31CE6}" presName="rootConnector" presStyleLbl="node2" presStyleIdx="4" presStyleCnt="5"/>
      <dgm:spPr/>
      <dgm:t>
        <a:bodyPr/>
        <a:lstStyle/>
        <a:p>
          <a:endParaRPr lang="es-MX"/>
        </a:p>
      </dgm:t>
    </dgm:pt>
    <dgm:pt modelId="{D4AE3DB0-AE04-4622-8EDC-B123D517AB3B}" type="pres">
      <dgm:prSet presAssocID="{3EA0172C-4963-453D-B79C-DC9246D31CE6}" presName="hierChild4" presStyleCnt="0"/>
      <dgm:spPr/>
      <dgm:t>
        <a:bodyPr/>
        <a:lstStyle/>
        <a:p>
          <a:endParaRPr lang="es-MX"/>
        </a:p>
      </dgm:t>
    </dgm:pt>
    <dgm:pt modelId="{3F5F785C-D4AF-4C62-B6AD-0489D8DDE489}" type="pres">
      <dgm:prSet presAssocID="{E6C4E8BD-9522-45AF-A97E-8C79BD8F6448}" presName="Name37" presStyleLbl="parChTrans1D3" presStyleIdx="0" presStyleCnt="1"/>
      <dgm:spPr/>
      <dgm:t>
        <a:bodyPr/>
        <a:lstStyle/>
        <a:p>
          <a:endParaRPr lang="es-MX"/>
        </a:p>
      </dgm:t>
    </dgm:pt>
    <dgm:pt modelId="{5CA066FE-40A7-4CCE-9F75-E42C3C44E404}" type="pres">
      <dgm:prSet presAssocID="{063C3B46-CFFC-45D6-8138-7F5C567A231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CA662E08-B709-40B8-98EF-B9470198D08A}" type="pres">
      <dgm:prSet presAssocID="{063C3B46-CFFC-45D6-8138-7F5C567A2312}" presName="rootComposite" presStyleCnt="0"/>
      <dgm:spPr/>
      <dgm:t>
        <a:bodyPr/>
        <a:lstStyle/>
        <a:p>
          <a:endParaRPr lang="es-MX"/>
        </a:p>
      </dgm:t>
    </dgm:pt>
    <dgm:pt modelId="{7952F53B-FCB6-458F-9823-A651D0161E6D}" type="pres">
      <dgm:prSet presAssocID="{063C3B46-CFFC-45D6-8138-7F5C567A2312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9BA6FD8-1E60-445A-B90D-FE3E9C60145F}" type="pres">
      <dgm:prSet presAssocID="{063C3B46-CFFC-45D6-8138-7F5C567A2312}" presName="rootConnector" presStyleLbl="node3" presStyleIdx="0" presStyleCnt="1"/>
      <dgm:spPr/>
      <dgm:t>
        <a:bodyPr/>
        <a:lstStyle/>
        <a:p>
          <a:endParaRPr lang="es-MX"/>
        </a:p>
      </dgm:t>
    </dgm:pt>
    <dgm:pt modelId="{2B976FB9-E0DB-4532-8434-21C68868457C}" type="pres">
      <dgm:prSet presAssocID="{063C3B46-CFFC-45D6-8138-7F5C567A2312}" presName="hierChild4" presStyleCnt="0"/>
      <dgm:spPr/>
      <dgm:t>
        <a:bodyPr/>
        <a:lstStyle/>
        <a:p>
          <a:endParaRPr lang="es-MX"/>
        </a:p>
      </dgm:t>
    </dgm:pt>
    <dgm:pt modelId="{6019857B-7DD0-48D0-898F-75899CF9B2CE}" type="pres">
      <dgm:prSet presAssocID="{063C3B46-CFFC-45D6-8138-7F5C567A2312}" presName="hierChild5" presStyleCnt="0"/>
      <dgm:spPr/>
      <dgm:t>
        <a:bodyPr/>
        <a:lstStyle/>
        <a:p>
          <a:endParaRPr lang="es-MX"/>
        </a:p>
      </dgm:t>
    </dgm:pt>
    <dgm:pt modelId="{B8D6A24A-D19C-4AEC-B4C2-29871A6FBA4E}" type="pres">
      <dgm:prSet presAssocID="{3EA0172C-4963-453D-B79C-DC9246D31CE6}" presName="hierChild5" presStyleCnt="0"/>
      <dgm:spPr/>
      <dgm:t>
        <a:bodyPr/>
        <a:lstStyle/>
        <a:p>
          <a:endParaRPr lang="es-MX"/>
        </a:p>
      </dgm:t>
    </dgm:pt>
    <dgm:pt modelId="{4EDA0C59-0910-4B57-8A37-A2B8490A91B6}" type="pres">
      <dgm:prSet presAssocID="{CF80037F-28FD-485A-A892-6E9CA0A62246}" presName="hierChild3" presStyleCnt="0"/>
      <dgm:spPr/>
      <dgm:t>
        <a:bodyPr/>
        <a:lstStyle/>
        <a:p>
          <a:endParaRPr lang="es-MX"/>
        </a:p>
      </dgm:t>
    </dgm:pt>
  </dgm:ptLst>
  <dgm:cxnLst>
    <dgm:cxn modelId="{9D8EB026-3A10-4A7E-BE7A-F48722A2744B}" type="presOf" srcId="{B17D168C-6A9C-42AB-894A-6B867E06E0B7}" destId="{9B909C05-734F-4856-984A-2834F09B4F7E}" srcOrd="1" destOrd="0" presId="urn:microsoft.com/office/officeart/2005/8/layout/orgChart1"/>
    <dgm:cxn modelId="{F228B3C1-20E9-4D5A-8BCB-FB1C600DAE7A}" type="presOf" srcId="{E2ACAAA1-8C3D-4135-A995-473BA311EE56}" destId="{B5409F70-EE9B-4DB7-85D8-812A5F9CCD82}" srcOrd="0" destOrd="0" presId="urn:microsoft.com/office/officeart/2005/8/layout/orgChart1"/>
    <dgm:cxn modelId="{966AEAD3-B6E0-4C98-A703-27AA6627A47E}" srcId="{CF80037F-28FD-485A-A892-6E9CA0A62246}" destId="{3EA0172C-4963-453D-B79C-DC9246D31CE6}" srcOrd="4" destOrd="0" parTransId="{137B9947-2232-4086-94DE-34FFF8A4C1CE}" sibTransId="{E9367764-6BD5-46F9-936B-E0F056B69B3C}"/>
    <dgm:cxn modelId="{0426A3CF-2575-416A-93EF-516117AE3402}" type="presOf" srcId="{9F75709D-C266-461B-9068-FD322955365C}" destId="{4586A096-5A05-4012-B650-A7EA97A10010}" srcOrd="1" destOrd="0" presId="urn:microsoft.com/office/officeart/2005/8/layout/orgChart1"/>
    <dgm:cxn modelId="{882A7B2D-1BCE-4FEB-A615-99CD36CF0258}" type="presOf" srcId="{6856D25E-5808-4C45-BDC5-E62EEB972D04}" destId="{B8DF5AD8-435E-403B-A972-C369ED2CB478}" srcOrd="0" destOrd="0" presId="urn:microsoft.com/office/officeart/2005/8/layout/orgChart1"/>
    <dgm:cxn modelId="{61C0C60E-050D-4BA1-BDB1-591D0DB40688}" type="presOf" srcId="{3EA0172C-4963-453D-B79C-DC9246D31CE6}" destId="{2AC35303-5258-474F-882E-BC7F82CBD645}" srcOrd="0" destOrd="0" presId="urn:microsoft.com/office/officeart/2005/8/layout/orgChart1"/>
    <dgm:cxn modelId="{1CBE8CF2-377E-487E-9003-871E058FC51A}" type="presOf" srcId="{9F75709D-C266-461B-9068-FD322955365C}" destId="{9DFE7F8A-A22F-45FB-A075-3AF9F3193AB0}" srcOrd="0" destOrd="0" presId="urn:microsoft.com/office/officeart/2005/8/layout/orgChart1"/>
    <dgm:cxn modelId="{5D5E0F1D-AA04-48C9-A1B1-B2EE1E7D5C9B}" type="presOf" srcId="{CF80037F-28FD-485A-A892-6E9CA0A62246}" destId="{51CA88C7-935C-4C69-BE89-75AB4A531A34}" srcOrd="0" destOrd="0" presId="urn:microsoft.com/office/officeart/2005/8/layout/orgChart1"/>
    <dgm:cxn modelId="{66A234DA-7B52-4A0E-BA73-DED3ADE6ED22}" type="presOf" srcId="{C8F50966-342E-4AFC-A535-1A60C917D00B}" destId="{DF27833F-88C7-4A09-A48A-2A9E418A58A5}" srcOrd="0" destOrd="0" presId="urn:microsoft.com/office/officeart/2005/8/layout/orgChart1"/>
    <dgm:cxn modelId="{4FC0CC8D-FEFB-4FD9-868E-4DCD218A3626}" srcId="{CF80037F-28FD-485A-A892-6E9CA0A62246}" destId="{B17D168C-6A9C-42AB-894A-6B867E06E0B7}" srcOrd="2" destOrd="0" parTransId="{C9684BBA-AAA9-4659-A7C7-51BBF1E46BBF}" sibTransId="{20CE2B6F-507B-4D54-AD2A-C10EF2C002C4}"/>
    <dgm:cxn modelId="{7396D027-F229-4063-8C39-15776DBD92E1}" srcId="{3EA0172C-4963-453D-B79C-DC9246D31CE6}" destId="{063C3B46-CFFC-45D6-8138-7F5C567A2312}" srcOrd="0" destOrd="0" parTransId="{E6C4E8BD-9522-45AF-A97E-8C79BD8F6448}" sibTransId="{870DDAC5-CB40-4F96-9ED6-5ED4356B3AD9}"/>
    <dgm:cxn modelId="{15A708F5-3BD7-4508-8366-AAE4B1372954}" type="presOf" srcId="{C9684BBA-AAA9-4659-A7C7-51BBF1E46BBF}" destId="{0AC3E01C-621D-44EA-B0C6-E838E40CAEEB}" srcOrd="0" destOrd="0" presId="urn:microsoft.com/office/officeart/2005/8/layout/orgChart1"/>
    <dgm:cxn modelId="{7A361F4D-9869-493F-91E2-D349F1C55224}" type="presOf" srcId="{E6C4E8BD-9522-45AF-A97E-8C79BD8F6448}" destId="{3F5F785C-D4AF-4C62-B6AD-0489D8DDE489}" srcOrd="0" destOrd="0" presId="urn:microsoft.com/office/officeart/2005/8/layout/orgChart1"/>
    <dgm:cxn modelId="{655FC372-CCF9-4A9E-8E85-B284E9CB08A9}" type="presOf" srcId="{B17D168C-6A9C-42AB-894A-6B867E06E0B7}" destId="{F68C70AF-5BBF-4CE2-B6C5-EBBE37149281}" srcOrd="0" destOrd="0" presId="urn:microsoft.com/office/officeart/2005/8/layout/orgChart1"/>
    <dgm:cxn modelId="{856C69E3-078E-4DAC-BC61-3E856F9039A0}" srcId="{CF80037F-28FD-485A-A892-6E9CA0A62246}" destId="{9F75709D-C266-461B-9068-FD322955365C}" srcOrd="1" destOrd="0" parTransId="{E2ACAAA1-8C3D-4135-A995-473BA311EE56}" sibTransId="{72751AA2-B26B-4124-8C1D-2D76F1906D89}"/>
    <dgm:cxn modelId="{D1CDC838-F91A-42FF-B873-92DCEBC19035}" type="presOf" srcId="{E07862BE-2D2A-4772-9CBE-2265A3F8A98F}" destId="{9D4123C5-C531-4660-AEFF-4B7160C4AF75}" srcOrd="0" destOrd="0" presId="urn:microsoft.com/office/officeart/2005/8/layout/orgChart1"/>
    <dgm:cxn modelId="{E10A8144-DA28-4DD7-9530-6105E42DD778}" type="presOf" srcId="{74B7C63E-F7B1-4996-86B6-84B18CAED414}" destId="{FC2952F3-4ECD-4780-A8F1-CCD711C436D6}" srcOrd="1" destOrd="0" presId="urn:microsoft.com/office/officeart/2005/8/layout/orgChart1"/>
    <dgm:cxn modelId="{50DB998C-326E-42A8-AD47-2205806808A5}" type="presOf" srcId="{3EA0172C-4963-453D-B79C-DC9246D31CE6}" destId="{72ED994F-A14C-4022-A72E-F88D2342682B}" srcOrd="1" destOrd="0" presId="urn:microsoft.com/office/officeart/2005/8/layout/orgChart1"/>
    <dgm:cxn modelId="{49B6EA94-A630-42B4-9B26-9C5D5713E67D}" type="presOf" srcId="{063C3B46-CFFC-45D6-8138-7F5C567A2312}" destId="{F9BA6FD8-1E60-445A-B90D-FE3E9C60145F}" srcOrd="1" destOrd="0" presId="urn:microsoft.com/office/officeart/2005/8/layout/orgChart1"/>
    <dgm:cxn modelId="{C77A536B-0127-4496-828D-696F7C9E9EEF}" type="presOf" srcId="{E07862BE-2D2A-4772-9CBE-2265A3F8A98F}" destId="{55DB9258-4ECF-4D3F-AD78-B8CAF03528D0}" srcOrd="1" destOrd="0" presId="urn:microsoft.com/office/officeart/2005/8/layout/orgChart1"/>
    <dgm:cxn modelId="{5A6F41F1-BAEC-4BBB-B5FE-36F5520A8BCD}" type="presOf" srcId="{CABB0599-7035-4A69-AC4A-F19897146D42}" destId="{CE53F20A-441F-458C-9351-3886A52CEF16}" srcOrd="0" destOrd="0" presId="urn:microsoft.com/office/officeart/2005/8/layout/orgChart1"/>
    <dgm:cxn modelId="{A7CA6C35-7B4D-44F3-9C6C-DA0F61BF89A8}" type="presOf" srcId="{137B9947-2232-4086-94DE-34FFF8A4C1CE}" destId="{10F11810-9279-4E53-BC16-A0BEEA6C16CC}" srcOrd="0" destOrd="0" presId="urn:microsoft.com/office/officeart/2005/8/layout/orgChart1"/>
    <dgm:cxn modelId="{06C44062-6A3B-4A24-A5C0-8D2EBA4F0170}" type="presOf" srcId="{74B7C63E-F7B1-4996-86B6-84B18CAED414}" destId="{B67289E8-40ED-4D6E-891E-65D4A900C275}" srcOrd="0" destOrd="0" presId="urn:microsoft.com/office/officeart/2005/8/layout/orgChart1"/>
    <dgm:cxn modelId="{462D58AC-A6D5-4F32-B595-BD0CC5D61AB6}" srcId="{CF80037F-28FD-485A-A892-6E9CA0A62246}" destId="{74B7C63E-F7B1-4996-86B6-84B18CAED414}" srcOrd="0" destOrd="0" parTransId="{CABB0599-7035-4A69-AC4A-F19897146D42}" sibTransId="{4216FB1E-F41A-42AE-B392-BE370BE0A098}"/>
    <dgm:cxn modelId="{EDE5DAAA-0E55-4453-A6C7-9844F3A8319F}" type="presOf" srcId="{CF80037F-28FD-485A-A892-6E9CA0A62246}" destId="{E69AE8A0-A38B-40DB-996B-A42B669A8848}" srcOrd="1" destOrd="0" presId="urn:microsoft.com/office/officeart/2005/8/layout/orgChart1"/>
    <dgm:cxn modelId="{15B069A5-119D-4379-A69B-AB8CC17297F6}" srcId="{CF80037F-28FD-485A-A892-6E9CA0A62246}" destId="{E07862BE-2D2A-4772-9CBE-2265A3F8A98F}" srcOrd="3" destOrd="0" parTransId="{C8F50966-342E-4AFC-A535-1A60C917D00B}" sibTransId="{CBD2BB8D-D831-4EF7-84E3-AE37F701D4C2}"/>
    <dgm:cxn modelId="{4A3FC82A-F1BA-44CC-B495-1944B910A789}" srcId="{6856D25E-5808-4C45-BDC5-E62EEB972D04}" destId="{CF80037F-28FD-485A-A892-6E9CA0A62246}" srcOrd="0" destOrd="0" parTransId="{CD94DE68-CD3C-4ACF-AB82-51C5495D516A}" sibTransId="{920A1013-D803-46DA-9F7D-50AAA238E03A}"/>
    <dgm:cxn modelId="{2DA9984A-D4B0-4EBF-A2E8-8770646EAB8B}" type="presOf" srcId="{063C3B46-CFFC-45D6-8138-7F5C567A2312}" destId="{7952F53B-FCB6-458F-9823-A651D0161E6D}" srcOrd="0" destOrd="0" presId="urn:microsoft.com/office/officeart/2005/8/layout/orgChart1"/>
    <dgm:cxn modelId="{C4BD4091-6690-47BB-B9F5-EDCF17421488}" type="presParOf" srcId="{B8DF5AD8-435E-403B-A972-C369ED2CB478}" destId="{B5F1E14E-F5F3-4C66-A7A8-8A1A3B1C34B0}" srcOrd="0" destOrd="0" presId="urn:microsoft.com/office/officeart/2005/8/layout/orgChart1"/>
    <dgm:cxn modelId="{06D4CC07-B9F5-475B-904B-13B958E16AB9}" type="presParOf" srcId="{B5F1E14E-F5F3-4C66-A7A8-8A1A3B1C34B0}" destId="{45D05FA4-F1BB-47F7-B8C3-8143CEA62D7E}" srcOrd="0" destOrd="0" presId="urn:microsoft.com/office/officeart/2005/8/layout/orgChart1"/>
    <dgm:cxn modelId="{669526D2-6917-4199-91FC-C88A8829235D}" type="presParOf" srcId="{45D05FA4-F1BB-47F7-B8C3-8143CEA62D7E}" destId="{51CA88C7-935C-4C69-BE89-75AB4A531A34}" srcOrd="0" destOrd="0" presId="urn:microsoft.com/office/officeart/2005/8/layout/orgChart1"/>
    <dgm:cxn modelId="{BB05D371-82AC-4FA3-B1FE-FD6CAEC33955}" type="presParOf" srcId="{45D05FA4-F1BB-47F7-B8C3-8143CEA62D7E}" destId="{E69AE8A0-A38B-40DB-996B-A42B669A8848}" srcOrd="1" destOrd="0" presId="urn:microsoft.com/office/officeart/2005/8/layout/orgChart1"/>
    <dgm:cxn modelId="{39F22155-1383-44F0-ADE8-3551FCE5BBE2}" type="presParOf" srcId="{B5F1E14E-F5F3-4C66-A7A8-8A1A3B1C34B0}" destId="{F84B7C22-F9C9-42DF-9B98-7621A176E6BB}" srcOrd="1" destOrd="0" presId="urn:microsoft.com/office/officeart/2005/8/layout/orgChart1"/>
    <dgm:cxn modelId="{2EE70ADD-1EED-4111-9C16-12F0913B1038}" type="presParOf" srcId="{F84B7C22-F9C9-42DF-9B98-7621A176E6BB}" destId="{CE53F20A-441F-458C-9351-3886A52CEF16}" srcOrd="0" destOrd="0" presId="urn:microsoft.com/office/officeart/2005/8/layout/orgChart1"/>
    <dgm:cxn modelId="{41BAA664-9F80-4688-9AE2-DFCB8994AA79}" type="presParOf" srcId="{F84B7C22-F9C9-42DF-9B98-7621A176E6BB}" destId="{232FCDBC-8A6F-428D-91DD-7B1FD20991E4}" srcOrd="1" destOrd="0" presId="urn:microsoft.com/office/officeart/2005/8/layout/orgChart1"/>
    <dgm:cxn modelId="{9339DD4F-D9CE-4206-85B9-0CA44BB254E5}" type="presParOf" srcId="{232FCDBC-8A6F-428D-91DD-7B1FD20991E4}" destId="{744A24A4-8B29-460D-A978-EBC2DDBD540D}" srcOrd="0" destOrd="0" presId="urn:microsoft.com/office/officeart/2005/8/layout/orgChart1"/>
    <dgm:cxn modelId="{DA282E16-85F5-41A1-BF07-144414DF607D}" type="presParOf" srcId="{744A24A4-8B29-460D-A978-EBC2DDBD540D}" destId="{B67289E8-40ED-4D6E-891E-65D4A900C275}" srcOrd="0" destOrd="0" presId="urn:microsoft.com/office/officeart/2005/8/layout/orgChart1"/>
    <dgm:cxn modelId="{A511892B-D6F8-4161-86FD-40319A0B40CB}" type="presParOf" srcId="{744A24A4-8B29-460D-A978-EBC2DDBD540D}" destId="{FC2952F3-4ECD-4780-A8F1-CCD711C436D6}" srcOrd="1" destOrd="0" presId="urn:microsoft.com/office/officeart/2005/8/layout/orgChart1"/>
    <dgm:cxn modelId="{F04D0DE6-DBDA-4EF9-916D-068FBB039EBC}" type="presParOf" srcId="{232FCDBC-8A6F-428D-91DD-7B1FD20991E4}" destId="{9674830C-CA7E-470A-8B9D-865A754D604E}" srcOrd="1" destOrd="0" presId="urn:microsoft.com/office/officeart/2005/8/layout/orgChart1"/>
    <dgm:cxn modelId="{3A013ED3-BA26-46F1-884D-F2C958C0B5D0}" type="presParOf" srcId="{232FCDBC-8A6F-428D-91DD-7B1FD20991E4}" destId="{1ED1D997-C01C-4D03-821C-EDA2D1684BFB}" srcOrd="2" destOrd="0" presId="urn:microsoft.com/office/officeart/2005/8/layout/orgChart1"/>
    <dgm:cxn modelId="{98A5A454-AEE8-423A-A87E-4735CEF1FF48}" type="presParOf" srcId="{F84B7C22-F9C9-42DF-9B98-7621A176E6BB}" destId="{B5409F70-EE9B-4DB7-85D8-812A5F9CCD82}" srcOrd="2" destOrd="0" presId="urn:microsoft.com/office/officeart/2005/8/layout/orgChart1"/>
    <dgm:cxn modelId="{4E5F125D-07E1-472E-819D-927F71B2C913}" type="presParOf" srcId="{F84B7C22-F9C9-42DF-9B98-7621A176E6BB}" destId="{D91D0BAC-D01B-49BE-97E4-9B5AD536AF20}" srcOrd="3" destOrd="0" presId="urn:microsoft.com/office/officeart/2005/8/layout/orgChart1"/>
    <dgm:cxn modelId="{C54DD065-1FFB-4D22-AB13-32C35ACF6FDF}" type="presParOf" srcId="{D91D0BAC-D01B-49BE-97E4-9B5AD536AF20}" destId="{87BFFF35-8E81-482D-B25E-09F9F372F8B4}" srcOrd="0" destOrd="0" presId="urn:microsoft.com/office/officeart/2005/8/layout/orgChart1"/>
    <dgm:cxn modelId="{3E9ED879-972E-41AC-B1D0-061A2EB4310D}" type="presParOf" srcId="{87BFFF35-8E81-482D-B25E-09F9F372F8B4}" destId="{9DFE7F8A-A22F-45FB-A075-3AF9F3193AB0}" srcOrd="0" destOrd="0" presId="urn:microsoft.com/office/officeart/2005/8/layout/orgChart1"/>
    <dgm:cxn modelId="{70BC0463-E00E-420C-8522-CD9853AB4264}" type="presParOf" srcId="{87BFFF35-8E81-482D-B25E-09F9F372F8B4}" destId="{4586A096-5A05-4012-B650-A7EA97A10010}" srcOrd="1" destOrd="0" presId="urn:microsoft.com/office/officeart/2005/8/layout/orgChart1"/>
    <dgm:cxn modelId="{D5DF2087-D36D-4502-B585-88EF56F9C404}" type="presParOf" srcId="{D91D0BAC-D01B-49BE-97E4-9B5AD536AF20}" destId="{E0736AA6-2D01-4C2F-86C6-6F4EBF21E193}" srcOrd="1" destOrd="0" presId="urn:microsoft.com/office/officeart/2005/8/layout/orgChart1"/>
    <dgm:cxn modelId="{71346124-EBBD-4B22-B763-2F2C9EF2C108}" type="presParOf" srcId="{D91D0BAC-D01B-49BE-97E4-9B5AD536AF20}" destId="{5FB8BFEC-5B03-44A7-BD6F-3002AE1EB9D8}" srcOrd="2" destOrd="0" presId="urn:microsoft.com/office/officeart/2005/8/layout/orgChart1"/>
    <dgm:cxn modelId="{23584287-29D4-4F16-8378-FC2D2CC17614}" type="presParOf" srcId="{F84B7C22-F9C9-42DF-9B98-7621A176E6BB}" destId="{0AC3E01C-621D-44EA-B0C6-E838E40CAEEB}" srcOrd="4" destOrd="0" presId="urn:microsoft.com/office/officeart/2005/8/layout/orgChart1"/>
    <dgm:cxn modelId="{06920728-27DC-4113-B564-B1C46896050D}" type="presParOf" srcId="{F84B7C22-F9C9-42DF-9B98-7621A176E6BB}" destId="{94CC8B3B-ACAE-4FA9-8519-68067F98A992}" srcOrd="5" destOrd="0" presId="urn:microsoft.com/office/officeart/2005/8/layout/orgChart1"/>
    <dgm:cxn modelId="{986FED20-ECB7-4A95-BD17-014C1C48CEAC}" type="presParOf" srcId="{94CC8B3B-ACAE-4FA9-8519-68067F98A992}" destId="{D37857D0-7CBF-4721-BB6C-911F354916C5}" srcOrd="0" destOrd="0" presId="urn:microsoft.com/office/officeart/2005/8/layout/orgChart1"/>
    <dgm:cxn modelId="{45264AE7-0476-45A6-87FA-EA82984A75EB}" type="presParOf" srcId="{D37857D0-7CBF-4721-BB6C-911F354916C5}" destId="{F68C70AF-5BBF-4CE2-B6C5-EBBE37149281}" srcOrd="0" destOrd="0" presId="urn:microsoft.com/office/officeart/2005/8/layout/orgChart1"/>
    <dgm:cxn modelId="{89CF8A51-1A26-47A5-8789-4E6897F1F160}" type="presParOf" srcId="{D37857D0-7CBF-4721-BB6C-911F354916C5}" destId="{9B909C05-734F-4856-984A-2834F09B4F7E}" srcOrd="1" destOrd="0" presId="urn:microsoft.com/office/officeart/2005/8/layout/orgChart1"/>
    <dgm:cxn modelId="{F8C7B277-5050-407D-8D6F-4686902771C4}" type="presParOf" srcId="{94CC8B3B-ACAE-4FA9-8519-68067F98A992}" destId="{CA9F4423-9BF4-44DD-835F-D871776FD787}" srcOrd="1" destOrd="0" presId="urn:microsoft.com/office/officeart/2005/8/layout/orgChart1"/>
    <dgm:cxn modelId="{41EA988A-92B4-41DE-B52A-F05E57E3B5F6}" type="presParOf" srcId="{94CC8B3B-ACAE-4FA9-8519-68067F98A992}" destId="{1E224E09-E53A-4065-83C4-CDF9CEDA8F21}" srcOrd="2" destOrd="0" presId="urn:microsoft.com/office/officeart/2005/8/layout/orgChart1"/>
    <dgm:cxn modelId="{376E8A63-573B-4F11-B4F9-73FA7953D23D}" type="presParOf" srcId="{F84B7C22-F9C9-42DF-9B98-7621A176E6BB}" destId="{DF27833F-88C7-4A09-A48A-2A9E418A58A5}" srcOrd="6" destOrd="0" presId="urn:microsoft.com/office/officeart/2005/8/layout/orgChart1"/>
    <dgm:cxn modelId="{B6343579-37A4-4AC6-AEC8-84BC0FB5A009}" type="presParOf" srcId="{F84B7C22-F9C9-42DF-9B98-7621A176E6BB}" destId="{E6E18BEB-AEC1-429A-9B26-346354DDFE1B}" srcOrd="7" destOrd="0" presId="urn:microsoft.com/office/officeart/2005/8/layout/orgChart1"/>
    <dgm:cxn modelId="{9968B6D4-7EAE-4338-B680-1BC59F619F6D}" type="presParOf" srcId="{E6E18BEB-AEC1-429A-9B26-346354DDFE1B}" destId="{9DDBACC0-2137-47D1-AF2C-097293E833B4}" srcOrd="0" destOrd="0" presId="urn:microsoft.com/office/officeart/2005/8/layout/orgChart1"/>
    <dgm:cxn modelId="{48966F32-0ACD-46C2-921D-EF45C4B6A16F}" type="presParOf" srcId="{9DDBACC0-2137-47D1-AF2C-097293E833B4}" destId="{9D4123C5-C531-4660-AEFF-4B7160C4AF75}" srcOrd="0" destOrd="0" presId="urn:microsoft.com/office/officeart/2005/8/layout/orgChart1"/>
    <dgm:cxn modelId="{5E22ED20-3CA4-45B2-A756-98711B3675A6}" type="presParOf" srcId="{9DDBACC0-2137-47D1-AF2C-097293E833B4}" destId="{55DB9258-4ECF-4D3F-AD78-B8CAF03528D0}" srcOrd="1" destOrd="0" presId="urn:microsoft.com/office/officeart/2005/8/layout/orgChart1"/>
    <dgm:cxn modelId="{C4D0A682-E33F-433F-9C59-E6E2387C9FF9}" type="presParOf" srcId="{E6E18BEB-AEC1-429A-9B26-346354DDFE1B}" destId="{1AB9C3DF-9FEF-4C13-8B52-29503E4DBB46}" srcOrd="1" destOrd="0" presId="urn:microsoft.com/office/officeart/2005/8/layout/orgChart1"/>
    <dgm:cxn modelId="{336C5CAD-58C8-4DE4-AD91-874146A65925}" type="presParOf" srcId="{E6E18BEB-AEC1-429A-9B26-346354DDFE1B}" destId="{BEE903B1-A1E3-4E10-ADFB-8BA5ED5775BC}" srcOrd="2" destOrd="0" presId="urn:microsoft.com/office/officeart/2005/8/layout/orgChart1"/>
    <dgm:cxn modelId="{18CF6DB8-CB3B-474B-AFC2-34542EEB91EF}" type="presParOf" srcId="{F84B7C22-F9C9-42DF-9B98-7621A176E6BB}" destId="{10F11810-9279-4E53-BC16-A0BEEA6C16CC}" srcOrd="8" destOrd="0" presId="urn:microsoft.com/office/officeart/2005/8/layout/orgChart1"/>
    <dgm:cxn modelId="{0AB1D1E4-EC5E-4624-A998-9CEC9CABAED9}" type="presParOf" srcId="{F84B7C22-F9C9-42DF-9B98-7621A176E6BB}" destId="{197FA08D-71DD-4A7C-AAF2-A861FCC4BF42}" srcOrd="9" destOrd="0" presId="urn:microsoft.com/office/officeart/2005/8/layout/orgChart1"/>
    <dgm:cxn modelId="{94D0DA7F-F4DA-494F-AB89-D504D2D047BB}" type="presParOf" srcId="{197FA08D-71DD-4A7C-AAF2-A861FCC4BF42}" destId="{C91E680E-7505-4CB9-8C7F-9F8076EF5739}" srcOrd="0" destOrd="0" presId="urn:microsoft.com/office/officeart/2005/8/layout/orgChart1"/>
    <dgm:cxn modelId="{B2103E3F-6B78-4972-8BFB-9104F416D9B9}" type="presParOf" srcId="{C91E680E-7505-4CB9-8C7F-9F8076EF5739}" destId="{2AC35303-5258-474F-882E-BC7F82CBD645}" srcOrd="0" destOrd="0" presId="urn:microsoft.com/office/officeart/2005/8/layout/orgChart1"/>
    <dgm:cxn modelId="{92AF2089-DFFD-42F1-8E8A-FAFAAFBB9413}" type="presParOf" srcId="{C91E680E-7505-4CB9-8C7F-9F8076EF5739}" destId="{72ED994F-A14C-4022-A72E-F88D2342682B}" srcOrd="1" destOrd="0" presId="urn:microsoft.com/office/officeart/2005/8/layout/orgChart1"/>
    <dgm:cxn modelId="{BCF4DAF0-9EA6-4555-AE3C-8E27EA035F04}" type="presParOf" srcId="{197FA08D-71DD-4A7C-AAF2-A861FCC4BF42}" destId="{D4AE3DB0-AE04-4622-8EDC-B123D517AB3B}" srcOrd="1" destOrd="0" presId="urn:microsoft.com/office/officeart/2005/8/layout/orgChart1"/>
    <dgm:cxn modelId="{A2CFCA17-7DCE-47AA-9D4D-737B5DFBAF1E}" type="presParOf" srcId="{D4AE3DB0-AE04-4622-8EDC-B123D517AB3B}" destId="{3F5F785C-D4AF-4C62-B6AD-0489D8DDE489}" srcOrd="0" destOrd="0" presId="urn:microsoft.com/office/officeart/2005/8/layout/orgChart1"/>
    <dgm:cxn modelId="{B3D1EBF2-04E2-4337-88D2-B991436EA5CF}" type="presParOf" srcId="{D4AE3DB0-AE04-4622-8EDC-B123D517AB3B}" destId="{5CA066FE-40A7-4CCE-9F75-E42C3C44E404}" srcOrd="1" destOrd="0" presId="urn:microsoft.com/office/officeart/2005/8/layout/orgChart1"/>
    <dgm:cxn modelId="{83F050F1-B697-40BA-AB37-6D01CE6F693D}" type="presParOf" srcId="{5CA066FE-40A7-4CCE-9F75-E42C3C44E404}" destId="{CA662E08-B709-40B8-98EF-B9470198D08A}" srcOrd="0" destOrd="0" presId="urn:microsoft.com/office/officeart/2005/8/layout/orgChart1"/>
    <dgm:cxn modelId="{451283A3-641F-4030-BDEF-BE5708FDBCCE}" type="presParOf" srcId="{CA662E08-B709-40B8-98EF-B9470198D08A}" destId="{7952F53B-FCB6-458F-9823-A651D0161E6D}" srcOrd="0" destOrd="0" presId="urn:microsoft.com/office/officeart/2005/8/layout/orgChart1"/>
    <dgm:cxn modelId="{26CDAC43-3BF3-4ADB-A173-6358A7C50677}" type="presParOf" srcId="{CA662E08-B709-40B8-98EF-B9470198D08A}" destId="{F9BA6FD8-1E60-445A-B90D-FE3E9C60145F}" srcOrd="1" destOrd="0" presId="urn:microsoft.com/office/officeart/2005/8/layout/orgChart1"/>
    <dgm:cxn modelId="{761CCCD1-0764-403F-AB26-AB771A040AA7}" type="presParOf" srcId="{5CA066FE-40A7-4CCE-9F75-E42C3C44E404}" destId="{2B976FB9-E0DB-4532-8434-21C68868457C}" srcOrd="1" destOrd="0" presId="urn:microsoft.com/office/officeart/2005/8/layout/orgChart1"/>
    <dgm:cxn modelId="{10BFE1AC-8E94-4EB9-A450-F7D3AD29F085}" type="presParOf" srcId="{5CA066FE-40A7-4CCE-9F75-E42C3C44E404}" destId="{6019857B-7DD0-48D0-898F-75899CF9B2CE}" srcOrd="2" destOrd="0" presId="urn:microsoft.com/office/officeart/2005/8/layout/orgChart1"/>
    <dgm:cxn modelId="{2C19D8B1-561B-46DE-8BFA-F3ADC390C902}" type="presParOf" srcId="{197FA08D-71DD-4A7C-AAF2-A861FCC4BF42}" destId="{B8D6A24A-D19C-4AEC-B4C2-29871A6FBA4E}" srcOrd="2" destOrd="0" presId="urn:microsoft.com/office/officeart/2005/8/layout/orgChart1"/>
    <dgm:cxn modelId="{8B8A6854-065F-43D3-9EC2-A60BA4DC56BD}" type="presParOf" srcId="{B5F1E14E-F5F3-4C66-A7A8-8A1A3B1C34B0}" destId="{4EDA0C59-0910-4B57-8A37-A2B8490A91B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C067C3-BF20-4584-B81D-AD915607E415}" type="doc">
      <dgm:prSet loTypeId="urn:microsoft.com/office/officeart/2008/layout/PictureStrips" loCatId="list" qsTypeId="urn:microsoft.com/office/officeart/2005/8/quickstyle/simple4" qsCatId="simple" csTypeId="urn:microsoft.com/office/officeart/2005/8/colors/accent0_1" csCatId="mainScheme" phldr="1"/>
      <dgm:spPr/>
    </dgm:pt>
    <dgm:pt modelId="{83A4874E-C62D-42E9-A41B-5574C2725CC6}">
      <dgm:prSet phldrT="[Texto]" custT="1"/>
      <dgm:spPr/>
      <dgm:t>
        <a:bodyPr/>
        <a:lstStyle/>
        <a:p>
          <a:r>
            <a:rPr lang="es-MX" sz="2400" b="1" dirty="0" smtClean="0">
              <a:latin typeface="Arial Narrow" panose="020B0606020202030204" pitchFamily="34" charset="0"/>
            </a:rPr>
            <a:t>Reglamento de la Comisión Federal para la Protección contra Riesgos Sanitarios </a:t>
          </a:r>
        </a:p>
        <a:p>
          <a:r>
            <a:rPr lang="es-MX" sz="1800" dirty="0" smtClean="0">
              <a:latin typeface="Arial Narrow" panose="020B0606020202030204" pitchFamily="34" charset="0"/>
            </a:rPr>
            <a:t>La COFEPRIS tiene a su cargo el ejercicio de las atribuciones en materia de </a:t>
          </a:r>
          <a:r>
            <a:rPr lang="es-MX" sz="1800" b="1" dirty="0" smtClean="0">
              <a:latin typeface="Arial Narrow" panose="020B0606020202030204" pitchFamily="34" charset="0"/>
            </a:rPr>
            <a:t>regulación</a:t>
          </a:r>
          <a:r>
            <a:rPr lang="es-MX" sz="1800" dirty="0" smtClean="0">
              <a:latin typeface="Arial Narrow" panose="020B0606020202030204" pitchFamily="34" charset="0"/>
            </a:rPr>
            <a:t>, </a:t>
          </a:r>
          <a:r>
            <a:rPr lang="es-MX" sz="1800" b="1" dirty="0" smtClean="0">
              <a:latin typeface="Arial Narrow" panose="020B0606020202030204" pitchFamily="34" charset="0"/>
            </a:rPr>
            <a:t>control </a:t>
          </a:r>
          <a:r>
            <a:rPr lang="es-MX" sz="1800" dirty="0" smtClean="0">
              <a:latin typeface="Arial Narrow" panose="020B0606020202030204" pitchFamily="34" charset="0"/>
            </a:rPr>
            <a:t>y </a:t>
          </a:r>
          <a:r>
            <a:rPr lang="es-MX" sz="1800" b="1" dirty="0" smtClean="0">
              <a:latin typeface="Arial Narrow" panose="020B0606020202030204" pitchFamily="34" charset="0"/>
            </a:rPr>
            <a:t>fomento</a:t>
          </a:r>
          <a:r>
            <a:rPr lang="es-MX" sz="1800" dirty="0" smtClean="0">
              <a:latin typeface="Arial Narrow" panose="020B0606020202030204" pitchFamily="34" charset="0"/>
            </a:rPr>
            <a:t> </a:t>
          </a:r>
          <a:r>
            <a:rPr lang="es-MX" sz="1800" b="1" dirty="0" smtClean="0">
              <a:latin typeface="Arial Narrow" panose="020B0606020202030204" pitchFamily="34" charset="0"/>
            </a:rPr>
            <a:t>sanitarios de: los alimentos </a:t>
          </a:r>
          <a:r>
            <a:rPr lang="es-MX" sz="1800" dirty="0" smtClean="0">
              <a:latin typeface="Arial Narrow" panose="020B0606020202030204" pitchFamily="34" charset="0"/>
            </a:rPr>
            <a:t>(artículos 1° y 3°)</a:t>
          </a:r>
          <a:endParaRPr lang="es-MX" sz="1800" dirty="0"/>
        </a:p>
      </dgm:t>
    </dgm:pt>
    <dgm:pt modelId="{5A9F1603-2F1F-463C-92E6-8BE6ECB6B626}" type="parTrans" cxnId="{66CDB2FC-561A-487D-8FED-BF268FA65183}">
      <dgm:prSet/>
      <dgm:spPr/>
      <dgm:t>
        <a:bodyPr/>
        <a:lstStyle/>
        <a:p>
          <a:endParaRPr lang="es-MX" sz="2800">
            <a:solidFill>
              <a:schemeClr val="bg1"/>
            </a:solidFill>
          </a:endParaRPr>
        </a:p>
      </dgm:t>
    </dgm:pt>
    <dgm:pt modelId="{9A1E2A68-EAF8-4286-BA26-96E6B3216020}" type="sibTrans" cxnId="{66CDB2FC-561A-487D-8FED-BF268FA65183}">
      <dgm:prSet/>
      <dgm:spPr/>
      <dgm:t>
        <a:bodyPr/>
        <a:lstStyle/>
        <a:p>
          <a:endParaRPr lang="es-MX" sz="2800">
            <a:solidFill>
              <a:schemeClr val="bg1"/>
            </a:solidFill>
          </a:endParaRPr>
        </a:p>
      </dgm:t>
    </dgm:pt>
    <dgm:pt modelId="{5156D5D4-A659-426D-8B21-8EA4B8CAB196}" type="pres">
      <dgm:prSet presAssocID="{2DC067C3-BF20-4584-B81D-AD915607E415}" presName="Name0" presStyleCnt="0">
        <dgm:presLayoutVars>
          <dgm:dir/>
          <dgm:resizeHandles val="exact"/>
        </dgm:presLayoutVars>
      </dgm:prSet>
      <dgm:spPr/>
    </dgm:pt>
    <dgm:pt modelId="{04A79561-CD68-43AF-824F-40B2BF089255}" type="pres">
      <dgm:prSet presAssocID="{83A4874E-C62D-42E9-A41B-5574C2725CC6}" presName="composite" presStyleCnt="0"/>
      <dgm:spPr/>
    </dgm:pt>
    <dgm:pt modelId="{51D15143-7846-4F7F-8FD3-B386BF8BD9A2}" type="pres">
      <dgm:prSet presAssocID="{83A4874E-C62D-42E9-A41B-5574C2725CC6}" presName="rect1" presStyleLbl="trAlignAcc1" presStyleIdx="0" presStyleCnt="1" custLinFactNeighborY="-1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14516EE-7B98-40D3-84AB-54F7FB34FD3B}" type="pres">
      <dgm:prSet presAssocID="{83A4874E-C62D-42E9-A41B-5574C2725CC6}" presName="rect2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E3718B4-81DF-40AC-8789-2C3808073675}" type="presOf" srcId="{2DC067C3-BF20-4584-B81D-AD915607E415}" destId="{5156D5D4-A659-426D-8B21-8EA4B8CAB196}" srcOrd="0" destOrd="0" presId="urn:microsoft.com/office/officeart/2008/layout/PictureStrips"/>
    <dgm:cxn modelId="{DF1277D5-EE68-4A5B-8F3A-D4F83A835D86}" type="presOf" srcId="{83A4874E-C62D-42E9-A41B-5574C2725CC6}" destId="{51D15143-7846-4F7F-8FD3-B386BF8BD9A2}" srcOrd="0" destOrd="0" presId="urn:microsoft.com/office/officeart/2008/layout/PictureStrips"/>
    <dgm:cxn modelId="{66CDB2FC-561A-487D-8FED-BF268FA65183}" srcId="{2DC067C3-BF20-4584-B81D-AD915607E415}" destId="{83A4874E-C62D-42E9-A41B-5574C2725CC6}" srcOrd="0" destOrd="0" parTransId="{5A9F1603-2F1F-463C-92E6-8BE6ECB6B626}" sibTransId="{9A1E2A68-EAF8-4286-BA26-96E6B3216020}"/>
    <dgm:cxn modelId="{79CE92F4-F42F-4873-BAD4-E68EEDF50212}" type="presParOf" srcId="{5156D5D4-A659-426D-8B21-8EA4B8CAB196}" destId="{04A79561-CD68-43AF-824F-40B2BF089255}" srcOrd="0" destOrd="0" presId="urn:microsoft.com/office/officeart/2008/layout/PictureStrips"/>
    <dgm:cxn modelId="{50BE5E88-8B21-42C9-AAE2-AA3DB3DC642B}" type="presParOf" srcId="{04A79561-CD68-43AF-824F-40B2BF089255}" destId="{51D15143-7846-4F7F-8FD3-B386BF8BD9A2}" srcOrd="0" destOrd="0" presId="urn:microsoft.com/office/officeart/2008/layout/PictureStrips"/>
    <dgm:cxn modelId="{2CF03573-53C2-4053-B9C7-3875931EC763}" type="presParOf" srcId="{04A79561-CD68-43AF-824F-40B2BF089255}" destId="{F14516EE-7B98-40D3-84AB-54F7FB34FD3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213F3C-F48C-4EB5-8A5C-4909C3E76D02}" type="doc">
      <dgm:prSet loTypeId="urn:microsoft.com/office/officeart/2005/8/layout/radial1" loCatId="cycle" qsTypeId="urn:microsoft.com/office/officeart/2005/8/quickstyle/simple3" qsCatId="simple" csTypeId="urn:microsoft.com/office/officeart/2005/8/colors/accent0_2" csCatId="mainScheme" phldr="1"/>
      <dgm:spPr/>
    </dgm:pt>
    <dgm:pt modelId="{A552D8FB-EE77-4175-9F83-DE18D2900238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E847D984-7503-4D6D-820D-95B8BA03B460}" type="parTrans" cxnId="{10118970-4644-4001-851E-29D9C109F158}">
      <dgm:prSet/>
      <dgm:spPr/>
      <dgm:t>
        <a:bodyPr/>
        <a:lstStyle/>
        <a:p>
          <a:endParaRPr lang="es-MX"/>
        </a:p>
      </dgm:t>
    </dgm:pt>
    <dgm:pt modelId="{137D59CD-152F-4F07-9253-942F42B94117}" type="sibTrans" cxnId="{10118970-4644-4001-851E-29D9C109F158}">
      <dgm:prSet/>
      <dgm:spPr/>
      <dgm:t>
        <a:bodyPr/>
        <a:lstStyle/>
        <a:p>
          <a:endParaRPr lang="es-MX"/>
        </a:p>
      </dgm:t>
    </dgm:pt>
    <dgm:pt modelId="{BBFC6343-21D4-4CD9-B111-8BF8D19720E0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990EC87B-8EE8-49D3-A06E-9B3DF7A4708E}" type="parTrans" cxnId="{08239C1C-1ED7-41A1-BB80-07496DD81795}">
      <dgm:prSet/>
      <dgm:spPr/>
      <dgm:t>
        <a:bodyPr/>
        <a:lstStyle/>
        <a:p>
          <a:endParaRPr lang="es-MX"/>
        </a:p>
      </dgm:t>
    </dgm:pt>
    <dgm:pt modelId="{D49137B6-E2BA-4D62-87D3-525D38D365F4}" type="sibTrans" cxnId="{08239C1C-1ED7-41A1-BB80-07496DD81795}">
      <dgm:prSet/>
      <dgm:spPr/>
      <dgm:t>
        <a:bodyPr/>
        <a:lstStyle/>
        <a:p>
          <a:endParaRPr lang="es-MX"/>
        </a:p>
      </dgm:t>
    </dgm:pt>
    <dgm:pt modelId="{5647DFBD-CA65-41FC-A379-5B0BE7E2A026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30A934A2-F580-4508-B7A8-4558B54E7345}" type="parTrans" cxnId="{3B3FB38B-1D9B-468E-8055-469B22BE274A}">
      <dgm:prSet/>
      <dgm:spPr/>
      <dgm:t>
        <a:bodyPr/>
        <a:lstStyle/>
        <a:p>
          <a:endParaRPr lang="es-MX"/>
        </a:p>
      </dgm:t>
    </dgm:pt>
    <dgm:pt modelId="{9F1DFF44-CDEF-4B35-88F9-9C528E26346A}" type="sibTrans" cxnId="{3B3FB38B-1D9B-468E-8055-469B22BE274A}">
      <dgm:prSet/>
      <dgm:spPr/>
      <dgm:t>
        <a:bodyPr/>
        <a:lstStyle/>
        <a:p>
          <a:endParaRPr lang="es-MX"/>
        </a:p>
      </dgm:t>
    </dgm:pt>
    <dgm:pt modelId="{E5122CC9-0228-44C7-B7EC-42DB50726B0E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1461CAE7-EBC8-476E-902F-BC0E24E3D8F6}" type="parTrans" cxnId="{9B62CBF5-0EA9-49F2-A167-A1C6F7E38C00}">
      <dgm:prSet/>
      <dgm:spPr/>
      <dgm:t>
        <a:bodyPr/>
        <a:lstStyle/>
        <a:p>
          <a:endParaRPr lang="es-MX"/>
        </a:p>
      </dgm:t>
    </dgm:pt>
    <dgm:pt modelId="{69FAE801-A057-45E2-B480-219439244157}" type="sibTrans" cxnId="{9B62CBF5-0EA9-49F2-A167-A1C6F7E38C00}">
      <dgm:prSet/>
      <dgm:spPr/>
      <dgm:t>
        <a:bodyPr/>
        <a:lstStyle/>
        <a:p>
          <a:endParaRPr lang="es-MX"/>
        </a:p>
      </dgm:t>
    </dgm:pt>
    <dgm:pt modelId="{077178A8-21ED-4757-8B37-2DCC026FCB28}">
      <dgm:prSet phldrT="[Texto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472D646-B6F6-48BF-97F0-0CA50843AFD5}" type="parTrans" cxnId="{B418660D-F7FE-4AC7-ADC9-B983F85E38D3}">
      <dgm:prSet/>
      <dgm:spPr/>
      <dgm:t>
        <a:bodyPr/>
        <a:lstStyle/>
        <a:p>
          <a:endParaRPr lang="es-MX"/>
        </a:p>
      </dgm:t>
    </dgm:pt>
    <dgm:pt modelId="{9F662F8E-99A0-49F2-80C7-56AD10546B67}" type="sibTrans" cxnId="{B418660D-F7FE-4AC7-ADC9-B983F85E38D3}">
      <dgm:prSet/>
      <dgm:spPr/>
      <dgm:t>
        <a:bodyPr/>
        <a:lstStyle/>
        <a:p>
          <a:endParaRPr lang="es-MX"/>
        </a:p>
      </dgm:t>
    </dgm:pt>
    <dgm:pt modelId="{893EBA7B-EF8A-4448-94C0-2F2D35A464B6}">
      <dgm:prSet phldrT="[Texto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C06EF0A7-6900-4D75-8E48-0E414B96156D}" type="parTrans" cxnId="{C1D3665D-AECF-41D7-B8B8-E6203C02FD8F}">
      <dgm:prSet/>
      <dgm:spPr/>
      <dgm:t>
        <a:bodyPr/>
        <a:lstStyle/>
        <a:p>
          <a:endParaRPr lang="es-MX"/>
        </a:p>
      </dgm:t>
    </dgm:pt>
    <dgm:pt modelId="{A2DB6FE1-6A97-45F4-A7C1-4305D5E94DDC}" type="sibTrans" cxnId="{C1D3665D-AECF-41D7-B8B8-E6203C02FD8F}">
      <dgm:prSet/>
      <dgm:spPr/>
      <dgm:t>
        <a:bodyPr/>
        <a:lstStyle/>
        <a:p>
          <a:endParaRPr lang="es-MX"/>
        </a:p>
      </dgm:t>
    </dgm:pt>
    <dgm:pt modelId="{2B14EC87-6A23-4E48-8E7E-2C0E215AA131}">
      <dgm:prSet phldrT="[Texto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BAB529B4-9ADF-4B68-838D-796A8D4F934D}" type="parTrans" cxnId="{EB57AD78-B1FA-4DAE-BE7C-11D6CCD47275}">
      <dgm:prSet/>
      <dgm:spPr/>
      <dgm:t>
        <a:bodyPr/>
        <a:lstStyle/>
        <a:p>
          <a:endParaRPr lang="es-MX"/>
        </a:p>
      </dgm:t>
    </dgm:pt>
    <dgm:pt modelId="{53D09800-B050-4CD4-996B-7DD5210DA105}" type="sibTrans" cxnId="{EB57AD78-B1FA-4DAE-BE7C-11D6CCD47275}">
      <dgm:prSet/>
      <dgm:spPr/>
      <dgm:t>
        <a:bodyPr/>
        <a:lstStyle/>
        <a:p>
          <a:endParaRPr lang="es-MX"/>
        </a:p>
      </dgm:t>
    </dgm:pt>
    <dgm:pt modelId="{B0C23BEB-CF67-4700-8CA2-E4DE71953DFC}">
      <dgm:prSet phldrT="[Texto]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789DD8B5-8662-4686-9A6E-6450A3C06B4D}" type="parTrans" cxnId="{FF207E89-84F3-4B4F-AEA9-EE7E04728DDF}">
      <dgm:prSet/>
      <dgm:spPr/>
      <dgm:t>
        <a:bodyPr/>
        <a:lstStyle/>
        <a:p>
          <a:endParaRPr lang="es-MX"/>
        </a:p>
      </dgm:t>
    </dgm:pt>
    <dgm:pt modelId="{9E73380E-97AB-409C-AEAE-7F96964D9834}" type="sibTrans" cxnId="{FF207E89-84F3-4B4F-AEA9-EE7E04728DDF}">
      <dgm:prSet/>
      <dgm:spPr/>
      <dgm:t>
        <a:bodyPr/>
        <a:lstStyle/>
        <a:p>
          <a:endParaRPr lang="es-MX"/>
        </a:p>
      </dgm:t>
    </dgm:pt>
    <dgm:pt modelId="{122595B7-2244-4B87-B986-DCCCD56B1FFA}">
      <dgm:prSet phldrT="[Texto]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0EDE4144-D29B-4435-91C2-D0958A7A261F}" type="parTrans" cxnId="{5ED5524B-E969-4178-B3CC-B9A763BF9080}">
      <dgm:prSet/>
      <dgm:spPr/>
      <dgm:t>
        <a:bodyPr/>
        <a:lstStyle/>
        <a:p>
          <a:endParaRPr lang="es-MX"/>
        </a:p>
      </dgm:t>
    </dgm:pt>
    <dgm:pt modelId="{A373AE1F-205D-40C7-84DC-96D0DBBC1D1F}" type="sibTrans" cxnId="{5ED5524B-E969-4178-B3CC-B9A763BF9080}">
      <dgm:prSet/>
      <dgm:spPr/>
      <dgm:t>
        <a:bodyPr/>
        <a:lstStyle/>
        <a:p>
          <a:endParaRPr lang="es-MX"/>
        </a:p>
      </dgm:t>
    </dgm:pt>
    <dgm:pt modelId="{07EE8E3F-BB96-4444-B895-DEE03F17116C}">
      <dgm:prSet phldrT="[Texto]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E02C8E36-8418-4AB0-9A5F-2B27A74D2C8C}" type="parTrans" cxnId="{68F87412-3C42-4E67-B334-8A31979F4023}">
      <dgm:prSet/>
      <dgm:spPr/>
      <dgm:t>
        <a:bodyPr/>
        <a:lstStyle/>
        <a:p>
          <a:endParaRPr lang="es-MX"/>
        </a:p>
      </dgm:t>
    </dgm:pt>
    <dgm:pt modelId="{A1E13840-141F-4168-AC2B-D98D150B2362}" type="sibTrans" cxnId="{68F87412-3C42-4E67-B334-8A31979F4023}">
      <dgm:prSet/>
      <dgm:spPr/>
      <dgm:t>
        <a:bodyPr/>
        <a:lstStyle/>
        <a:p>
          <a:endParaRPr lang="es-MX"/>
        </a:p>
      </dgm:t>
    </dgm:pt>
    <dgm:pt modelId="{4AF29718-B1DE-4F74-9370-014C74BC706D}">
      <dgm:prSet phldrT="[Texto]"/>
      <dgm:spPr>
        <a:blipFill rotWithShape="0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42C7C3E5-5602-44F0-839B-93FEE774D48C}" type="sibTrans" cxnId="{AF3B467E-3AFD-447F-80BD-24805E989DD0}">
      <dgm:prSet/>
      <dgm:spPr/>
      <dgm:t>
        <a:bodyPr/>
        <a:lstStyle/>
        <a:p>
          <a:endParaRPr lang="es-MX"/>
        </a:p>
      </dgm:t>
    </dgm:pt>
    <dgm:pt modelId="{41DD5F64-5633-46B6-9026-DFCE40E03617}" type="parTrans" cxnId="{AF3B467E-3AFD-447F-80BD-24805E989DD0}">
      <dgm:prSet/>
      <dgm:spPr/>
      <dgm:t>
        <a:bodyPr/>
        <a:lstStyle/>
        <a:p>
          <a:endParaRPr lang="es-MX"/>
        </a:p>
      </dgm:t>
    </dgm:pt>
    <dgm:pt modelId="{D7D8255E-DBE6-40EE-9F65-A2A64E8BD8E6}">
      <dgm:prSet phldrT="[Texto]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2A157FA0-6C79-44E2-82A2-55126D74C028}" type="parTrans" cxnId="{E1AA806F-FB0E-4485-B043-519C10680B0A}">
      <dgm:prSet/>
      <dgm:spPr/>
      <dgm:t>
        <a:bodyPr/>
        <a:lstStyle/>
        <a:p>
          <a:endParaRPr lang="es-MX"/>
        </a:p>
      </dgm:t>
    </dgm:pt>
    <dgm:pt modelId="{E84C5E82-0620-420C-9459-C185260FB685}" type="sibTrans" cxnId="{E1AA806F-FB0E-4485-B043-519C10680B0A}">
      <dgm:prSet/>
      <dgm:spPr/>
      <dgm:t>
        <a:bodyPr/>
        <a:lstStyle/>
        <a:p>
          <a:endParaRPr lang="es-MX"/>
        </a:p>
      </dgm:t>
    </dgm:pt>
    <dgm:pt modelId="{2750F2C9-4F4A-49FB-AA47-5F3998FAB8FB}" type="pres">
      <dgm:prSet presAssocID="{92213F3C-F48C-4EB5-8A5C-4909C3E76D0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4C632A9-E41B-4209-A6B4-4EBAA429AD98}" type="pres">
      <dgm:prSet presAssocID="{A552D8FB-EE77-4175-9F83-DE18D2900238}" presName="centerShape" presStyleLbl="node0" presStyleIdx="0" presStyleCnt="1" custScaleX="305156" custScaleY="255397" custLinFactNeighborX="-369" custLinFactNeighborY="1286"/>
      <dgm:spPr/>
      <dgm:t>
        <a:bodyPr/>
        <a:lstStyle/>
        <a:p>
          <a:endParaRPr lang="es-MX"/>
        </a:p>
      </dgm:t>
    </dgm:pt>
    <dgm:pt modelId="{3E64639F-99D4-4806-8F42-99557128D34F}" type="pres">
      <dgm:prSet presAssocID="{990EC87B-8EE8-49D3-A06E-9B3DF7A4708E}" presName="Name9" presStyleLbl="parChTrans1D2" presStyleIdx="0" presStyleCnt="11"/>
      <dgm:spPr/>
      <dgm:t>
        <a:bodyPr/>
        <a:lstStyle/>
        <a:p>
          <a:endParaRPr lang="es-MX"/>
        </a:p>
      </dgm:t>
    </dgm:pt>
    <dgm:pt modelId="{A589C6D2-55B9-4365-8338-042BCC5B709D}" type="pres">
      <dgm:prSet presAssocID="{990EC87B-8EE8-49D3-A06E-9B3DF7A4708E}" presName="connTx" presStyleLbl="parChTrans1D2" presStyleIdx="0" presStyleCnt="11"/>
      <dgm:spPr/>
      <dgm:t>
        <a:bodyPr/>
        <a:lstStyle/>
        <a:p>
          <a:endParaRPr lang="es-MX"/>
        </a:p>
      </dgm:t>
    </dgm:pt>
    <dgm:pt modelId="{A925B87D-8BDB-4C77-A416-CB8FDEA74E5B}" type="pres">
      <dgm:prSet presAssocID="{BBFC6343-21D4-4CD9-B111-8BF8D19720E0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B97DB4-CE37-4411-B0CA-FB58D39E3587}" type="pres">
      <dgm:prSet presAssocID="{30A934A2-F580-4508-B7A8-4558B54E7345}" presName="Name9" presStyleLbl="parChTrans1D2" presStyleIdx="1" presStyleCnt="11"/>
      <dgm:spPr/>
      <dgm:t>
        <a:bodyPr/>
        <a:lstStyle/>
        <a:p>
          <a:endParaRPr lang="es-MX"/>
        </a:p>
      </dgm:t>
    </dgm:pt>
    <dgm:pt modelId="{7B58D8E1-3968-45F6-8BB2-59B2788D1123}" type="pres">
      <dgm:prSet presAssocID="{30A934A2-F580-4508-B7A8-4558B54E7345}" presName="connTx" presStyleLbl="parChTrans1D2" presStyleIdx="1" presStyleCnt="11"/>
      <dgm:spPr/>
      <dgm:t>
        <a:bodyPr/>
        <a:lstStyle/>
        <a:p>
          <a:endParaRPr lang="es-MX"/>
        </a:p>
      </dgm:t>
    </dgm:pt>
    <dgm:pt modelId="{088A426D-303B-4A8A-ADF1-DBF15D17F951}" type="pres">
      <dgm:prSet presAssocID="{5647DFBD-CA65-41FC-A379-5B0BE7E2A026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83E791-0E94-4F16-8B8A-A6BB2B9953E6}" type="pres">
      <dgm:prSet presAssocID="{2A157FA0-6C79-44E2-82A2-55126D74C028}" presName="Name9" presStyleLbl="parChTrans1D2" presStyleIdx="2" presStyleCnt="11"/>
      <dgm:spPr/>
      <dgm:t>
        <a:bodyPr/>
        <a:lstStyle/>
        <a:p>
          <a:endParaRPr lang="es-MX"/>
        </a:p>
      </dgm:t>
    </dgm:pt>
    <dgm:pt modelId="{5E905CCF-5079-486C-B4A5-AE7D3E9CD2C7}" type="pres">
      <dgm:prSet presAssocID="{2A157FA0-6C79-44E2-82A2-55126D74C028}" presName="connTx" presStyleLbl="parChTrans1D2" presStyleIdx="2" presStyleCnt="11"/>
      <dgm:spPr/>
      <dgm:t>
        <a:bodyPr/>
        <a:lstStyle/>
        <a:p>
          <a:endParaRPr lang="es-MX"/>
        </a:p>
      </dgm:t>
    </dgm:pt>
    <dgm:pt modelId="{D7693249-E955-4D00-8C03-EF90D875C776}" type="pres">
      <dgm:prSet presAssocID="{D7D8255E-DBE6-40EE-9F65-A2A64E8BD8E6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6789BD-07D0-4CB9-B629-757347D15C64}" type="pres">
      <dgm:prSet presAssocID="{1461CAE7-EBC8-476E-902F-BC0E24E3D8F6}" presName="Name9" presStyleLbl="parChTrans1D2" presStyleIdx="3" presStyleCnt="11"/>
      <dgm:spPr/>
      <dgm:t>
        <a:bodyPr/>
        <a:lstStyle/>
        <a:p>
          <a:endParaRPr lang="es-MX"/>
        </a:p>
      </dgm:t>
    </dgm:pt>
    <dgm:pt modelId="{5E612EF4-3F5C-4D10-AFC8-5CEC495CBBAA}" type="pres">
      <dgm:prSet presAssocID="{1461CAE7-EBC8-476E-902F-BC0E24E3D8F6}" presName="connTx" presStyleLbl="parChTrans1D2" presStyleIdx="3" presStyleCnt="11"/>
      <dgm:spPr/>
      <dgm:t>
        <a:bodyPr/>
        <a:lstStyle/>
        <a:p>
          <a:endParaRPr lang="es-MX"/>
        </a:p>
      </dgm:t>
    </dgm:pt>
    <dgm:pt modelId="{4C9A7D7B-9237-477E-BA96-2D6481E18CFB}" type="pres">
      <dgm:prSet presAssocID="{E5122CC9-0228-44C7-B7EC-42DB50726B0E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1DEE5A-116A-41B1-A45D-8A15E91BE821}" type="pres">
      <dgm:prSet presAssocID="{41DD5F64-5633-46B6-9026-DFCE40E03617}" presName="Name9" presStyleLbl="parChTrans1D2" presStyleIdx="4" presStyleCnt="11"/>
      <dgm:spPr/>
      <dgm:t>
        <a:bodyPr/>
        <a:lstStyle/>
        <a:p>
          <a:endParaRPr lang="es-MX"/>
        </a:p>
      </dgm:t>
    </dgm:pt>
    <dgm:pt modelId="{899BA29A-B113-4FFD-9AA4-133B643B7300}" type="pres">
      <dgm:prSet presAssocID="{41DD5F64-5633-46B6-9026-DFCE40E03617}" presName="connTx" presStyleLbl="parChTrans1D2" presStyleIdx="4" presStyleCnt="11"/>
      <dgm:spPr/>
      <dgm:t>
        <a:bodyPr/>
        <a:lstStyle/>
        <a:p>
          <a:endParaRPr lang="es-MX"/>
        </a:p>
      </dgm:t>
    </dgm:pt>
    <dgm:pt modelId="{A87B567D-4E0B-471F-8368-B2E68B12AFBB}" type="pres">
      <dgm:prSet presAssocID="{4AF29718-B1DE-4F74-9370-014C74BC706D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40DECD-7BC1-45A8-8526-56412DF157A7}" type="pres">
      <dgm:prSet presAssocID="{A472D646-B6F6-48BF-97F0-0CA50843AFD5}" presName="Name9" presStyleLbl="parChTrans1D2" presStyleIdx="5" presStyleCnt="11"/>
      <dgm:spPr/>
      <dgm:t>
        <a:bodyPr/>
        <a:lstStyle/>
        <a:p>
          <a:endParaRPr lang="es-MX"/>
        </a:p>
      </dgm:t>
    </dgm:pt>
    <dgm:pt modelId="{6289FEB5-AEA8-4DA3-A9B1-38960172CB40}" type="pres">
      <dgm:prSet presAssocID="{A472D646-B6F6-48BF-97F0-0CA50843AFD5}" presName="connTx" presStyleLbl="parChTrans1D2" presStyleIdx="5" presStyleCnt="11"/>
      <dgm:spPr/>
      <dgm:t>
        <a:bodyPr/>
        <a:lstStyle/>
        <a:p>
          <a:endParaRPr lang="es-MX"/>
        </a:p>
      </dgm:t>
    </dgm:pt>
    <dgm:pt modelId="{3C35F2E9-35E0-43AA-8BDD-C6AD8FEE819E}" type="pres">
      <dgm:prSet presAssocID="{077178A8-21ED-4757-8B37-2DCC026FCB28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CBE8382-94E2-4A12-9458-BB8D385D0DA4}" type="pres">
      <dgm:prSet presAssocID="{C06EF0A7-6900-4D75-8E48-0E414B96156D}" presName="Name9" presStyleLbl="parChTrans1D2" presStyleIdx="6" presStyleCnt="11"/>
      <dgm:spPr/>
      <dgm:t>
        <a:bodyPr/>
        <a:lstStyle/>
        <a:p>
          <a:endParaRPr lang="es-MX"/>
        </a:p>
      </dgm:t>
    </dgm:pt>
    <dgm:pt modelId="{C66F6D0A-950E-4691-AB2F-8425F3EF9D26}" type="pres">
      <dgm:prSet presAssocID="{C06EF0A7-6900-4D75-8E48-0E414B96156D}" presName="connTx" presStyleLbl="parChTrans1D2" presStyleIdx="6" presStyleCnt="11"/>
      <dgm:spPr/>
      <dgm:t>
        <a:bodyPr/>
        <a:lstStyle/>
        <a:p>
          <a:endParaRPr lang="es-MX"/>
        </a:p>
      </dgm:t>
    </dgm:pt>
    <dgm:pt modelId="{4668F4F3-B78B-48B7-BF7D-71112FB6CBEA}" type="pres">
      <dgm:prSet presAssocID="{893EBA7B-EF8A-4448-94C0-2F2D35A464B6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851FE6-A7C3-442B-AF95-360145354A08}" type="pres">
      <dgm:prSet presAssocID="{789DD8B5-8662-4686-9A6E-6450A3C06B4D}" presName="Name9" presStyleLbl="parChTrans1D2" presStyleIdx="7" presStyleCnt="11"/>
      <dgm:spPr/>
      <dgm:t>
        <a:bodyPr/>
        <a:lstStyle/>
        <a:p>
          <a:endParaRPr lang="es-MX"/>
        </a:p>
      </dgm:t>
    </dgm:pt>
    <dgm:pt modelId="{CD331619-1A6F-4752-9738-EE0BB0FE86DE}" type="pres">
      <dgm:prSet presAssocID="{789DD8B5-8662-4686-9A6E-6450A3C06B4D}" presName="connTx" presStyleLbl="parChTrans1D2" presStyleIdx="7" presStyleCnt="11"/>
      <dgm:spPr/>
      <dgm:t>
        <a:bodyPr/>
        <a:lstStyle/>
        <a:p>
          <a:endParaRPr lang="es-MX"/>
        </a:p>
      </dgm:t>
    </dgm:pt>
    <dgm:pt modelId="{4137BD64-9EDF-4D25-9E7B-E2D78B48FE3B}" type="pres">
      <dgm:prSet presAssocID="{B0C23BEB-CF67-4700-8CA2-E4DE71953DFC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E7A963-704B-4384-8305-7998739EF9C5}" type="pres">
      <dgm:prSet presAssocID="{0EDE4144-D29B-4435-91C2-D0958A7A261F}" presName="Name9" presStyleLbl="parChTrans1D2" presStyleIdx="8" presStyleCnt="11"/>
      <dgm:spPr/>
      <dgm:t>
        <a:bodyPr/>
        <a:lstStyle/>
        <a:p>
          <a:endParaRPr lang="es-MX"/>
        </a:p>
      </dgm:t>
    </dgm:pt>
    <dgm:pt modelId="{E7313B39-FE7C-47C6-AB8C-78AE11FE39CC}" type="pres">
      <dgm:prSet presAssocID="{0EDE4144-D29B-4435-91C2-D0958A7A261F}" presName="connTx" presStyleLbl="parChTrans1D2" presStyleIdx="8" presStyleCnt="11"/>
      <dgm:spPr/>
      <dgm:t>
        <a:bodyPr/>
        <a:lstStyle/>
        <a:p>
          <a:endParaRPr lang="es-MX"/>
        </a:p>
      </dgm:t>
    </dgm:pt>
    <dgm:pt modelId="{90D8E9AC-1E74-42D7-B90E-1FFDAE395F6F}" type="pres">
      <dgm:prSet presAssocID="{122595B7-2244-4B87-B986-DCCCD56B1FFA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8033B5-0A85-4E95-90BF-7CB9FFE9B867}" type="pres">
      <dgm:prSet presAssocID="{E02C8E36-8418-4AB0-9A5F-2B27A74D2C8C}" presName="Name9" presStyleLbl="parChTrans1D2" presStyleIdx="9" presStyleCnt="11"/>
      <dgm:spPr/>
      <dgm:t>
        <a:bodyPr/>
        <a:lstStyle/>
        <a:p>
          <a:endParaRPr lang="es-MX"/>
        </a:p>
      </dgm:t>
    </dgm:pt>
    <dgm:pt modelId="{DFBA6F6B-D482-41C3-9266-C7B9DC79071E}" type="pres">
      <dgm:prSet presAssocID="{E02C8E36-8418-4AB0-9A5F-2B27A74D2C8C}" presName="connTx" presStyleLbl="parChTrans1D2" presStyleIdx="9" presStyleCnt="11"/>
      <dgm:spPr/>
      <dgm:t>
        <a:bodyPr/>
        <a:lstStyle/>
        <a:p>
          <a:endParaRPr lang="es-MX"/>
        </a:p>
      </dgm:t>
    </dgm:pt>
    <dgm:pt modelId="{F09AFD96-E074-44DE-B3BB-60412798FECE}" type="pres">
      <dgm:prSet presAssocID="{07EE8E3F-BB96-4444-B895-DEE03F17116C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3798C45-A08F-4DAE-8DE2-4563D1B39444}" type="pres">
      <dgm:prSet presAssocID="{BAB529B4-9ADF-4B68-838D-796A8D4F934D}" presName="Name9" presStyleLbl="parChTrans1D2" presStyleIdx="10" presStyleCnt="11"/>
      <dgm:spPr/>
      <dgm:t>
        <a:bodyPr/>
        <a:lstStyle/>
        <a:p>
          <a:endParaRPr lang="es-MX"/>
        </a:p>
      </dgm:t>
    </dgm:pt>
    <dgm:pt modelId="{4D53AA7C-29D7-47FC-A902-0EA670287095}" type="pres">
      <dgm:prSet presAssocID="{BAB529B4-9ADF-4B68-838D-796A8D4F934D}" presName="connTx" presStyleLbl="parChTrans1D2" presStyleIdx="10" presStyleCnt="11"/>
      <dgm:spPr/>
      <dgm:t>
        <a:bodyPr/>
        <a:lstStyle/>
        <a:p>
          <a:endParaRPr lang="es-MX"/>
        </a:p>
      </dgm:t>
    </dgm:pt>
    <dgm:pt modelId="{74274EDA-357F-4A6B-AD02-26F76328E43A}" type="pres">
      <dgm:prSet presAssocID="{2B14EC87-6A23-4E48-8E7E-2C0E215AA131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ECB53A0-86FA-43D9-9307-DE997A32C3C2}" type="presOf" srcId="{1461CAE7-EBC8-476E-902F-BC0E24E3D8F6}" destId="{EF6789BD-07D0-4CB9-B629-757347D15C64}" srcOrd="0" destOrd="0" presId="urn:microsoft.com/office/officeart/2005/8/layout/radial1"/>
    <dgm:cxn modelId="{FEA8BE26-3F69-4835-9277-FBB7382CB178}" type="presOf" srcId="{E5122CC9-0228-44C7-B7EC-42DB50726B0E}" destId="{4C9A7D7B-9237-477E-BA96-2D6481E18CFB}" srcOrd="0" destOrd="0" presId="urn:microsoft.com/office/officeart/2005/8/layout/radial1"/>
    <dgm:cxn modelId="{5ED5524B-E969-4178-B3CC-B9A763BF9080}" srcId="{A552D8FB-EE77-4175-9F83-DE18D2900238}" destId="{122595B7-2244-4B87-B986-DCCCD56B1FFA}" srcOrd="8" destOrd="0" parTransId="{0EDE4144-D29B-4435-91C2-D0958A7A261F}" sibTransId="{A373AE1F-205D-40C7-84DC-96D0DBBC1D1F}"/>
    <dgm:cxn modelId="{7199D909-13F7-4872-87A4-2AA1CC123280}" type="presOf" srcId="{789DD8B5-8662-4686-9A6E-6450A3C06B4D}" destId="{CD331619-1A6F-4752-9738-EE0BB0FE86DE}" srcOrd="1" destOrd="0" presId="urn:microsoft.com/office/officeart/2005/8/layout/radial1"/>
    <dgm:cxn modelId="{9C9856F8-9D2C-4676-B7AF-C75581FCC2E4}" type="presOf" srcId="{BBFC6343-21D4-4CD9-B111-8BF8D19720E0}" destId="{A925B87D-8BDB-4C77-A416-CB8FDEA74E5B}" srcOrd="0" destOrd="0" presId="urn:microsoft.com/office/officeart/2005/8/layout/radial1"/>
    <dgm:cxn modelId="{D8A19757-5318-44E8-AA0F-E422C73EB540}" type="presOf" srcId="{BAB529B4-9ADF-4B68-838D-796A8D4F934D}" destId="{4D53AA7C-29D7-47FC-A902-0EA670287095}" srcOrd="1" destOrd="0" presId="urn:microsoft.com/office/officeart/2005/8/layout/radial1"/>
    <dgm:cxn modelId="{FF207E89-84F3-4B4F-AEA9-EE7E04728DDF}" srcId="{A552D8FB-EE77-4175-9F83-DE18D2900238}" destId="{B0C23BEB-CF67-4700-8CA2-E4DE71953DFC}" srcOrd="7" destOrd="0" parTransId="{789DD8B5-8662-4686-9A6E-6450A3C06B4D}" sibTransId="{9E73380E-97AB-409C-AEAE-7F96964D9834}"/>
    <dgm:cxn modelId="{E54B79DA-4C03-41E8-BE8D-BCE36FAE323F}" type="presOf" srcId="{A552D8FB-EE77-4175-9F83-DE18D2900238}" destId="{A4C632A9-E41B-4209-A6B4-4EBAA429AD98}" srcOrd="0" destOrd="0" presId="urn:microsoft.com/office/officeart/2005/8/layout/radial1"/>
    <dgm:cxn modelId="{07026045-DD79-4BBC-88BB-756170CAAE54}" type="presOf" srcId="{D7D8255E-DBE6-40EE-9F65-A2A64E8BD8E6}" destId="{D7693249-E955-4D00-8C03-EF90D875C776}" srcOrd="0" destOrd="0" presId="urn:microsoft.com/office/officeart/2005/8/layout/radial1"/>
    <dgm:cxn modelId="{56E73412-60D3-4183-A56E-AE009A8F4246}" type="presOf" srcId="{893EBA7B-EF8A-4448-94C0-2F2D35A464B6}" destId="{4668F4F3-B78B-48B7-BF7D-71112FB6CBEA}" srcOrd="0" destOrd="0" presId="urn:microsoft.com/office/officeart/2005/8/layout/radial1"/>
    <dgm:cxn modelId="{FB213AEA-A250-4DB0-9A18-FE912317B59F}" type="presOf" srcId="{0EDE4144-D29B-4435-91C2-D0958A7A261F}" destId="{E7313B39-FE7C-47C6-AB8C-78AE11FE39CC}" srcOrd="1" destOrd="0" presId="urn:microsoft.com/office/officeart/2005/8/layout/radial1"/>
    <dgm:cxn modelId="{2223DE75-9901-40DF-B402-3D79C2081D58}" type="presOf" srcId="{2B14EC87-6A23-4E48-8E7E-2C0E215AA131}" destId="{74274EDA-357F-4A6B-AD02-26F76328E43A}" srcOrd="0" destOrd="0" presId="urn:microsoft.com/office/officeart/2005/8/layout/radial1"/>
    <dgm:cxn modelId="{0A43A76D-FFBE-45C6-878D-FA3135CE1808}" type="presOf" srcId="{122595B7-2244-4B87-B986-DCCCD56B1FFA}" destId="{90D8E9AC-1E74-42D7-B90E-1FFDAE395F6F}" srcOrd="0" destOrd="0" presId="urn:microsoft.com/office/officeart/2005/8/layout/radial1"/>
    <dgm:cxn modelId="{977D186C-5284-489E-A38C-8A64CD444DC6}" type="presOf" srcId="{5647DFBD-CA65-41FC-A379-5B0BE7E2A026}" destId="{088A426D-303B-4A8A-ADF1-DBF15D17F951}" srcOrd="0" destOrd="0" presId="urn:microsoft.com/office/officeart/2005/8/layout/radial1"/>
    <dgm:cxn modelId="{60D1051E-71A0-4CD2-943C-2B251DD2D8B5}" type="presOf" srcId="{4AF29718-B1DE-4F74-9370-014C74BC706D}" destId="{A87B567D-4E0B-471F-8368-B2E68B12AFBB}" srcOrd="0" destOrd="0" presId="urn:microsoft.com/office/officeart/2005/8/layout/radial1"/>
    <dgm:cxn modelId="{AF3B467E-3AFD-447F-80BD-24805E989DD0}" srcId="{A552D8FB-EE77-4175-9F83-DE18D2900238}" destId="{4AF29718-B1DE-4F74-9370-014C74BC706D}" srcOrd="4" destOrd="0" parTransId="{41DD5F64-5633-46B6-9026-DFCE40E03617}" sibTransId="{42C7C3E5-5602-44F0-839B-93FEE774D48C}"/>
    <dgm:cxn modelId="{1DD70991-C33D-4263-9936-A7B862D170FA}" type="presOf" srcId="{C06EF0A7-6900-4D75-8E48-0E414B96156D}" destId="{4CBE8382-94E2-4A12-9458-BB8D385D0DA4}" srcOrd="0" destOrd="0" presId="urn:microsoft.com/office/officeart/2005/8/layout/radial1"/>
    <dgm:cxn modelId="{9B62CBF5-0EA9-49F2-A167-A1C6F7E38C00}" srcId="{A552D8FB-EE77-4175-9F83-DE18D2900238}" destId="{E5122CC9-0228-44C7-B7EC-42DB50726B0E}" srcOrd="3" destOrd="0" parTransId="{1461CAE7-EBC8-476E-902F-BC0E24E3D8F6}" sibTransId="{69FAE801-A057-45E2-B480-219439244157}"/>
    <dgm:cxn modelId="{CB4BC434-E9F9-4AE1-85D7-CE93F7C328A3}" type="presOf" srcId="{BAB529B4-9ADF-4B68-838D-796A8D4F934D}" destId="{33798C45-A08F-4DAE-8DE2-4563D1B39444}" srcOrd="0" destOrd="0" presId="urn:microsoft.com/office/officeart/2005/8/layout/radial1"/>
    <dgm:cxn modelId="{00778526-987D-4767-83C8-AE25EA1D8059}" type="presOf" srcId="{990EC87B-8EE8-49D3-A06E-9B3DF7A4708E}" destId="{A589C6D2-55B9-4365-8338-042BCC5B709D}" srcOrd="1" destOrd="0" presId="urn:microsoft.com/office/officeart/2005/8/layout/radial1"/>
    <dgm:cxn modelId="{280828FC-2E79-4D58-82C7-BD0EC1EBD996}" type="presOf" srcId="{E02C8E36-8418-4AB0-9A5F-2B27A74D2C8C}" destId="{DFBA6F6B-D482-41C3-9266-C7B9DC79071E}" srcOrd="1" destOrd="0" presId="urn:microsoft.com/office/officeart/2005/8/layout/radial1"/>
    <dgm:cxn modelId="{E1AA806F-FB0E-4485-B043-519C10680B0A}" srcId="{A552D8FB-EE77-4175-9F83-DE18D2900238}" destId="{D7D8255E-DBE6-40EE-9F65-A2A64E8BD8E6}" srcOrd="2" destOrd="0" parTransId="{2A157FA0-6C79-44E2-82A2-55126D74C028}" sibTransId="{E84C5E82-0620-420C-9459-C185260FB685}"/>
    <dgm:cxn modelId="{3B3FB38B-1D9B-468E-8055-469B22BE274A}" srcId="{A552D8FB-EE77-4175-9F83-DE18D2900238}" destId="{5647DFBD-CA65-41FC-A379-5B0BE7E2A026}" srcOrd="1" destOrd="0" parTransId="{30A934A2-F580-4508-B7A8-4558B54E7345}" sibTransId="{9F1DFF44-CDEF-4B35-88F9-9C528E26346A}"/>
    <dgm:cxn modelId="{C872A3C2-6749-4AD3-B400-7A37E86B1A94}" type="presOf" srcId="{30A934A2-F580-4508-B7A8-4558B54E7345}" destId="{7B58D8E1-3968-45F6-8BB2-59B2788D1123}" srcOrd="1" destOrd="0" presId="urn:microsoft.com/office/officeart/2005/8/layout/radial1"/>
    <dgm:cxn modelId="{50EF07B6-7732-47B4-ABE2-D3418CB4A59A}" type="presOf" srcId="{A472D646-B6F6-48BF-97F0-0CA50843AFD5}" destId="{3140DECD-7BC1-45A8-8526-56412DF157A7}" srcOrd="0" destOrd="0" presId="urn:microsoft.com/office/officeart/2005/8/layout/radial1"/>
    <dgm:cxn modelId="{1A14F70E-9C05-4B5D-B755-53AED3B62939}" type="presOf" srcId="{92213F3C-F48C-4EB5-8A5C-4909C3E76D02}" destId="{2750F2C9-4F4A-49FB-AA47-5F3998FAB8FB}" srcOrd="0" destOrd="0" presId="urn:microsoft.com/office/officeart/2005/8/layout/radial1"/>
    <dgm:cxn modelId="{8FE3FD73-F746-42FD-89AA-87C6B58646B8}" type="presOf" srcId="{0EDE4144-D29B-4435-91C2-D0958A7A261F}" destId="{19E7A963-704B-4384-8305-7998739EF9C5}" srcOrd="0" destOrd="0" presId="urn:microsoft.com/office/officeart/2005/8/layout/radial1"/>
    <dgm:cxn modelId="{95741FB8-8F57-4E4E-B37B-29E0A10F5509}" type="presOf" srcId="{C06EF0A7-6900-4D75-8E48-0E414B96156D}" destId="{C66F6D0A-950E-4691-AB2F-8425F3EF9D26}" srcOrd="1" destOrd="0" presId="urn:microsoft.com/office/officeart/2005/8/layout/radial1"/>
    <dgm:cxn modelId="{635FDB4B-41CE-4C5A-80CB-D8E8B6B25AB5}" type="presOf" srcId="{07EE8E3F-BB96-4444-B895-DEE03F17116C}" destId="{F09AFD96-E074-44DE-B3BB-60412798FECE}" srcOrd="0" destOrd="0" presId="urn:microsoft.com/office/officeart/2005/8/layout/radial1"/>
    <dgm:cxn modelId="{2C8FEDD0-5108-4A13-A0AF-B79D76210C74}" type="presOf" srcId="{A472D646-B6F6-48BF-97F0-0CA50843AFD5}" destId="{6289FEB5-AEA8-4DA3-A9B1-38960172CB40}" srcOrd="1" destOrd="0" presId="urn:microsoft.com/office/officeart/2005/8/layout/radial1"/>
    <dgm:cxn modelId="{49A90D93-8EB1-47EE-AB29-9F8B0FA35F82}" type="presOf" srcId="{E02C8E36-8418-4AB0-9A5F-2B27A74D2C8C}" destId="{BC8033B5-0A85-4E95-90BF-7CB9FFE9B867}" srcOrd="0" destOrd="0" presId="urn:microsoft.com/office/officeart/2005/8/layout/radial1"/>
    <dgm:cxn modelId="{B9A9F305-E5A7-4A80-BE8E-6256DA80AC23}" type="presOf" srcId="{990EC87B-8EE8-49D3-A06E-9B3DF7A4708E}" destId="{3E64639F-99D4-4806-8F42-99557128D34F}" srcOrd="0" destOrd="0" presId="urn:microsoft.com/office/officeart/2005/8/layout/radial1"/>
    <dgm:cxn modelId="{10118970-4644-4001-851E-29D9C109F158}" srcId="{92213F3C-F48C-4EB5-8A5C-4909C3E76D02}" destId="{A552D8FB-EE77-4175-9F83-DE18D2900238}" srcOrd="0" destOrd="0" parTransId="{E847D984-7503-4D6D-820D-95B8BA03B460}" sibTransId="{137D59CD-152F-4F07-9253-942F42B94117}"/>
    <dgm:cxn modelId="{9F2D745E-687E-4412-B9DD-C641B194A248}" type="presOf" srcId="{30A934A2-F580-4508-B7A8-4558B54E7345}" destId="{7AB97DB4-CE37-4411-B0CA-FB58D39E3587}" srcOrd="0" destOrd="0" presId="urn:microsoft.com/office/officeart/2005/8/layout/radial1"/>
    <dgm:cxn modelId="{A1E8425A-A0D6-4A22-9FF9-6969D682694F}" type="presOf" srcId="{B0C23BEB-CF67-4700-8CA2-E4DE71953DFC}" destId="{4137BD64-9EDF-4D25-9E7B-E2D78B48FE3B}" srcOrd="0" destOrd="0" presId="urn:microsoft.com/office/officeart/2005/8/layout/radial1"/>
    <dgm:cxn modelId="{346545E9-AB7D-44F5-9DF2-30E30BA0C7E1}" type="presOf" srcId="{2A157FA0-6C79-44E2-82A2-55126D74C028}" destId="{7583E791-0E94-4F16-8B8A-A6BB2B9953E6}" srcOrd="0" destOrd="0" presId="urn:microsoft.com/office/officeart/2005/8/layout/radial1"/>
    <dgm:cxn modelId="{52CD6981-1ED4-409B-83E0-FE637548B9BA}" type="presOf" srcId="{077178A8-21ED-4757-8B37-2DCC026FCB28}" destId="{3C35F2E9-35E0-43AA-8BDD-C6AD8FEE819E}" srcOrd="0" destOrd="0" presId="urn:microsoft.com/office/officeart/2005/8/layout/radial1"/>
    <dgm:cxn modelId="{C683EB30-E79F-4645-98E0-F50789CB198A}" type="presOf" srcId="{2A157FA0-6C79-44E2-82A2-55126D74C028}" destId="{5E905CCF-5079-486C-B4A5-AE7D3E9CD2C7}" srcOrd="1" destOrd="0" presId="urn:microsoft.com/office/officeart/2005/8/layout/radial1"/>
    <dgm:cxn modelId="{B0C822C8-FF93-431B-A730-CAC49F57AFCD}" type="presOf" srcId="{41DD5F64-5633-46B6-9026-DFCE40E03617}" destId="{EF1DEE5A-116A-41B1-A45D-8A15E91BE821}" srcOrd="0" destOrd="0" presId="urn:microsoft.com/office/officeart/2005/8/layout/radial1"/>
    <dgm:cxn modelId="{08239C1C-1ED7-41A1-BB80-07496DD81795}" srcId="{A552D8FB-EE77-4175-9F83-DE18D2900238}" destId="{BBFC6343-21D4-4CD9-B111-8BF8D19720E0}" srcOrd="0" destOrd="0" parTransId="{990EC87B-8EE8-49D3-A06E-9B3DF7A4708E}" sibTransId="{D49137B6-E2BA-4D62-87D3-525D38D365F4}"/>
    <dgm:cxn modelId="{C1D3665D-AECF-41D7-B8B8-E6203C02FD8F}" srcId="{A552D8FB-EE77-4175-9F83-DE18D2900238}" destId="{893EBA7B-EF8A-4448-94C0-2F2D35A464B6}" srcOrd="6" destOrd="0" parTransId="{C06EF0A7-6900-4D75-8E48-0E414B96156D}" sibTransId="{A2DB6FE1-6A97-45F4-A7C1-4305D5E94DDC}"/>
    <dgm:cxn modelId="{2D6F3391-8CB3-463B-811A-F4C19BD553BF}" type="presOf" srcId="{41DD5F64-5633-46B6-9026-DFCE40E03617}" destId="{899BA29A-B113-4FFD-9AA4-133B643B7300}" srcOrd="1" destOrd="0" presId="urn:microsoft.com/office/officeart/2005/8/layout/radial1"/>
    <dgm:cxn modelId="{D44079DC-A77C-41F0-9E46-1426213D8076}" type="presOf" srcId="{789DD8B5-8662-4686-9A6E-6450A3C06B4D}" destId="{60851FE6-A7C3-442B-AF95-360145354A08}" srcOrd="0" destOrd="0" presId="urn:microsoft.com/office/officeart/2005/8/layout/radial1"/>
    <dgm:cxn modelId="{B418660D-F7FE-4AC7-ADC9-B983F85E38D3}" srcId="{A552D8FB-EE77-4175-9F83-DE18D2900238}" destId="{077178A8-21ED-4757-8B37-2DCC026FCB28}" srcOrd="5" destOrd="0" parTransId="{A472D646-B6F6-48BF-97F0-0CA50843AFD5}" sibTransId="{9F662F8E-99A0-49F2-80C7-56AD10546B67}"/>
    <dgm:cxn modelId="{EB57AD78-B1FA-4DAE-BE7C-11D6CCD47275}" srcId="{A552D8FB-EE77-4175-9F83-DE18D2900238}" destId="{2B14EC87-6A23-4E48-8E7E-2C0E215AA131}" srcOrd="10" destOrd="0" parTransId="{BAB529B4-9ADF-4B68-838D-796A8D4F934D}" sibTransId="{53D09800-B050-4CD4-996B-7DD5210DA105}"/>
    <dgm:cxn modelId="{72E67881-4E8B-42F2-B2DE-E686EB68E675}" type="presOf" srcId="{1461CAE7-EBC8-476E-902F-BC0E24E3D8F6}" destId="{5E612EF4-3F5C-4D10-AFC8-5CEC495CBBAA}" srcOrd="1" destOrd="0" presId="urn:microsoft.com/office/officeart/2005/8/layout/radial1"/>
    <dgm:cxn modelId="{68F87412-3C42-4E67-B334-8A31979F4023}" srcId="{A552D8FB-EE77-4175-9F83-DE18D2900238}" destId="{07EE8E3F-BB96-4444-B895-DEE03F17116C}" srcOrd="9" destOrd="0" parTransId="{E02C8E36-8418-4AB0-9A5F-2B27A74D2C8C}" sibTransId="{A1E13840-141F-4168-AC2B-D98D150B2362}"/>
    <dgm:cxn modelId="{1C5DACF4-63F2-45F2-9CFE-38E02C1C1C9E}" type="presParOf" srcId="{2750F2C9-4F4A-49FB-AA47-5F3998FAB8FB}" destId="{A4C632A9-E41B-4209-A6B4-4EBAA429AD98}" srcOrd="0" destOrd="0" presId="urn:microsoft.com/office/officeart/2005/8/layout/radial1"/>
    <dgm:cxn modelId="{F1152B2B-2021-4340-B963-EE137ABFCF18}" type="presParOf" srcId="{2750F2C9-4F4A-49FB-AA47-5F3998FAB8FB}" destId="{3E64639F-99D4-4806-8F42-99557128D34F}" srcOrd="1" destOrd="0" presId="urn:microsoft.com/office/officeart/2005/8/layout/radial1"/>
    <dgm:cxn modelId="{8B6ED8B1-9A73-4DB0-BD6E-7D909145F714}" type="presParOf" srcId="{3E64639F-99D4-4806-8F42-99557128D34F}" destId="{A589C6D2-55B9-4365-8338-042BCC5B709D}" srcOrd="0" destOrd="0" presId="urn:microsoft.com/office/officeart/2005/8/layout/radial1"/>
    <dgm:cxn modelId="{6C564117-EC4C-4DDD-A46B-841DB1140ED3}" type="presParOf" srcId="{2750F2C9-4F4A-49FB-AA47-5F3998FAB8FB}" destId="{A925B87D-8BDB-4C77-A416-CB8FDEA74E5B}" srcOrd="2" destOrd="0" presId="urn:microsoft.com/office/officeart/2005/8/layout/radial1"/>
    <dgm:cxn modelId="{A97CCE36-88E1-4BE6-B20C-010974851DA8}" type="presParOf" srcId="{2750F2C9-4F4A-49FB-AA47-5F3998FAB8FB}" destId="{7AB97DB4-CE37-4411-B0CA-FB58D39E3587}" srcOrd="3" destOrd="0" presId="urn:microsoft.com/office/officeart/2005/8/layout/radial1"/>
    <dgm:cxn modelId="{248E17C8-C8BF-4A3E-AF6A-7D9A9A1856FB}" type="presParOf" srcId="{7AB97DB4-CE37-4411-B0CA-FB58D39E3587}" destId="{7B58D8E1-3968-45F6-8BB2-59B2788D1123}" srcOrd="0" destOrd="0" presId="urn:microsoft.com/office/officeart/2005/8/layout/radial1"/>
    <dgm:cxn modelId="{E047AC3A-153F-4478-BBC7-CAED6F21E70F}" type="presParOf" srcId="{2750F2C9-4F4A-49FB-AA47-5F3998FAB8FB}" destId="{088A426D-303B-4A8A-ADF1-DBF15D17F951}" srcOrd="4" destOrd="0" presId="urn:microsoft.com/office/officeart/2005/8/layout/radial1"/>
    <dgm:cxn modelId="{50F14DC9-A7D7-46DB-8D15-32AA46D05280}" type="presParOf" srcId="{2750F2C9-4F4A-49FB-AA47-5F3998FAB8FB}" destId="{7583E791-0E94-4F16-8B8A-A6BB2B9953E6}" srcOrd="5" destOrd="0" presId="urn:microsoft.com/office/officeart/2005/8/layout/radial1"/>
    <dgm:cxn modelId="{078E9AFD-F0C2-4D2A-8344-DBDDB8BE7039}" type="presParOf" srcId="{7583E791-0E94-4F16-8B8A-A6BB2B9953E6}" destId="{5E905CCF-5079-486C-B4A5-AE7D3E9CD2C7}" srcOrd="0" destOrd="0" presId="urn:microsoft.com/office/officeart/2005/8/layout/radial1"/>
    <dgm:cxn modelId="{C835A0BF-3F11-4E19-9F3C-FFBC4E88D682}" type="presParOf" srcId="{2750F2C9-4F4A-49FB-AA47-5F3998FAB8FB}" destId="{D7693249-E955-4D00-8C03-EF90D875C776}" srcOrd="6" destOrd="0" presId="urn:microsoft.com/office/officeart/2005/8/layout/radial1"/>
    <dgm:cxn modelId="{69F4284A-11DC-4404-B3AD-A7DAE24D23FA}" type="presParOf" srcId="{2750F2C9-4F4A-49FB-AA47-5F3998FAB8FB}" destId="{EF6789BD-07D0-4CB9-B629-757347D15C64}" srcOrd="7" destOrd="0" presId="urn:microsoft.com/office/officeart/2005/8/layout/radial1"/>
    <dgm:cxn modelId="{B08ADC99-4838-4A7F-9153-42348EDB6A9A}" type="presParOf" srcId="{EF6789BD-07D0-4CB9-B629-757347D15C64}" destId="{5E612EF4-3F5C-4D10-AFC8-5CEC495CBBAA}" srcOrd="0" destOrd="0" presId="urn:microsoft.com/office/officeart/2005/8/layout/radial1"/>
    <dgm:cxn modelId="{D58E2597-59C8-4B2B-B322-EAA74B4233E5}" type="presParOf" srcId="{2750F2C9-4F4A-49FB-AA47-5F3998FAB8FB}" destId="{4C9A7D7B-9237-477E-BA96-2D6481E18CFB}" srcOrd="8" destOrd="0" presId="urn:microsoft.com/office/officeart/2005/8/layout/radial1"/>
    <dgm:cxn modelId="{F7094F60-E9FA-42AD-AC40-967473A0D66D}" type="presParOf" srcId="{2750F2C9-4F4A-49FB-AA47-5F3998FAB8FB}" destId="{EF1DEE5A-116A-41B1-A45D-8A15E91BE821}" srcOrd="9" destOrd="0" presId="urn:microsoft.com/office/officeart/2005/8/layout/radial1"/>
    <dgm:cxn modelId="{20EA8D37-653D-495A-A23D-EEC27457473D}" type="presParOf" srcId="{EF1DEE5A-116A-41B1-A45D-8A15E91BE821}" destId="{899BA29A-B113-4FFD-9AA4-133B643B7300}" srcOrd="0" destOrd="0" presId="urn:microsoft.com/office/officeart/2005/8/layout/radial1"/>
    <dgm:cxn modelId="{B07508CC-F556-4C60-87E3-057A9F276914}" type="presParOf" srcId="{2750F2C9-4F4A-49FB-AA47-5F3998FAB8FB}" destId="{A87B567D-4E0B-471F-8368-B2E68B12AFBB}" srcOrd="10" destOrd="0" presId="urn:microsoft.com/office/officeart/2005/8/layout/radial1"/>
    <dgm:cxn modelId="{ABE13CA3-E202-43AA-BF24-848F8D41C6CB}" type="presParOf" srcId="{2750F2C9-4F4A-49FB-AA47-5F3998FAB8FB}" destId="{3140DECD-7BC1-45A8-8526-56412DF157A7}" srcOrd="11" destOrd="0" presId="urn:microsoft.com/office/officeart/2005/8/layout/radial1"/>
    <dgm:cxn modelId="{5DE5D79C-173D-4429-9C12-0DC869CBD8A9}" type="presParOf" srcId="{3140DECD-7BC1-45A8-8526-56412DF157A7}" destId="{6289FEB5-AEA8-4DA3-A9B1-38960172CB40}" srcOrd="0" destOrd="0" presId="urn:microsoft.com/office/officeart/2005/8/layout/radial1"/>
    <dgm:cxn modelId="{78A74DA7-2F9E-4BE8-91B7-137FFD24D6CC}" type="presParOf" srcId="{2750F2C9-4F4A-49FB-AA47-5F3998FAB8FB}" destId="{3C35F2E9-35E0-43AA-8BDD-C6AD8FEE819E}" srcOrd="12" destOrd="0" presId="urn:microsoft.com/office/officeart/2005/8/layout/radial1"/>
    <dgm:cxn modelId="{5E61F690-9DE8-4F6F-B4C6-E804B4233124}" type="presParOf" srcId="{2750F2C9-4F4A-49FB-AA47-5F3998FAB8FB}" destId="{4CBE8382-94E2-4A12-9458-BB8D385D0DA4}" srcOrd="13" destOrd="0" presId="urn:microsoft.com/office/officeart/2005/8/layout/radial1"/>
    <dgm:cxn modelId="{CC5031D7-1694-4B5E-825F-3DA0EF1102C4}" type="presParOf" srcId="{4CBE8382-94E2-4A12-9458-BB8D385D0DA4}" destId="{C66F6D0A-950E-4691-AB2F-8425F3EF9D26}" srcOrd="0" destOrd="0" presId="urn:microsoft.com/office/officeart/2005/8/layout/radial1"/>
    <dgm:cxn modelId="{16C4EB11-A7CC-4671-AA5C-8A7F958795ED}" type="presParOf" srcId="{2750F2C9-4F4A-49FB-AA47-5F3998FAB8FB}" destId="{4668F4F3-B78B-48B7-BF7D-71112FB6CBEA}" srcOrd="14" destOrd="0" presId="urn:microsoft.com/office/officeart/2005/8/layout/radial1"/>
    <dgm:cxn modelId="{964F3028-D2D5-46FB-A899-8B84C427956F}" type="presParOf" srcId="{2750F2C9-4F4A-49FB-AA47-5F3998FAB8FB}" destId="{60851FE6-A7C3-442B-AF95-360145354A08}" srcOrd="15" destOrd="0" presId="urn:microsoft.com/office/officeart/2005/8/layout/radial1"/>
    <dgm:cxn modelId="{42A3A382-7DA1-45EF-A08E-45AC4B468766}" type="presParOf" srcId="{60851FE6-A7C3-442B-AF95-360145354A08}" destId="{CD331619-1A6F-4752-9738-EE0BB0FE86DE}" srcOrd="0" destOrd="0" presId="urn:microsoft.com/office/officeart/2005/8/layout/radial1"/>
    <dgm:cxn modelId="{2CFEC415-558A-4C47-A4AD-347A4673D313}" type="presParOf" srcId="{2750F2C9-4F4A-49FB-AA47-5F3998FAB8FB}" destId="{4137BD64-9EDF-4D25-9E7B-E2D78B48FE3B}" srcOrd="16" destOrd="0" presId="urn:microsoft.com/office/officeart/2005/8/layout/radial1"/>
    <dgm:cxn modelId="{954930C4-4704-432E-A55B-3EFC51851D6C}" type="presParOf" srcId="{2750F2C9-4F4A-49FB-AA47-5F3998FAB8FB}" destId="{19E7A963-704B-4384-8305-7998739EF9C5}" srcOrd="17" destOrd="0" presId="urn:microsoft.com/office/officeart/2005/8/layout/radial1"/>
    <dgm:cxn modelId="{2B0DFF9A-7C3B-4636-BCA5-8A5A1AF7A750}" type="presParOf" srcId="{19E7A963-704B-4384-8305-7998739EF9C5}" destId="{E7313B39-FE7C-47C6-AB8C-78AE11FE39CC}" srcOrd="0" destOrd="0" presId="urn:microsoft.com/office/officeart/2005/8/layout/radial1"/>
    <dgm:cxn modelId="{6ADCF7E9-4304-4DC9-9A48-B4961D1D3CDE}" type="presParOf" srcId="{2750F2C9-4F4A-49FB-AA47-5F3998FAB8FB}" destId="{90D8E9AC-1E74-42D7-B90E-1FFDAE395F6F}" srcOrd="18" destOrd="0" presId="urn:microsoft.com/office/officeart/2005/8/layout/radial1"/>
    <dgm:cxn modelId="{289D46B6-1178-40B6-B837-888F18FE20C9}" type="presParOf" srcId="{2750F2C9-4F4A-49FB-AA47-5F3998FAB8FB}" destId="{BC8033B5-0A85-4E95-90BF-7CB9FFE9B867}" srcOrd="19" destOrd="0" presId="urn:microsoft.com/office/officeart/2005/8/layout/radial1"/>
    <dgm:cxn modelId="{A7E252F0-D42B-48B2-94B6-F5A61716884F}" type="presParOf" srcId="{BC8033B5-0A85-4E95-90BF-7CB9FFE9B867}" destId="{DFBA6F6B-D482-41C3-9266-C7B9DC79071E}" srcOrd="0" destOrd="0" presId="urn:microsoft.com/office/officeart/2005/8/layout/radial1"/>
    <dgm:cxn modelId="{13B62E04-2FAD-4510-B5A7-2B3386D09BAD}" type="presParOf" srcId="{2750F2C9-4F4A-49FB-AA47-5F3998FAB8FB}" destId="{F09AFD96-E074-44DE-B3BB-60412798FECE}" srcOrd="20" destOrd="0" presId="urn:microsoft.com/office/officeart/2005/8/layout/radial1"/>
    <dgm:cxn modelId="{04B7F9A2-657E-4E65-AB10-E337F9B25C4C}" type="presParOf" srcId="{2750F2C9-4F4A-49FB-AA47-5F3998FAB8FB}" destId="{33798C45-A08F-4DAE-8DE2-4563D1B39444}" srcOrd="21" destOrd="0" presId="urn:microsoft.com/office/officeart/2005/8/layout/radial1"/>
    <dgm:cxn modelId="{BEB47AF1-234E-4BDC-BFD1-E81F10A1770B}" type="presParOf" srcId="{33798C45-A08F-4DAE-8DE2-4563D1B39444}" destId="{4D53AA7C-29D7-47FC-A902-0EA670287095}" srcOrd="0" destOrd="0" presId="urn:microsoft.com/office/officeart/2005/8/layout/radial1"/>
    <dgm:cxn modelId="{380428BB-3431-4BC0-8213-D25A1562A5AD}" type="presParOf" srcId="{2750F2C9-4F4A-49FB-AA47-5F3998FAB8FB}" destId="{74274EDA-357F-4A6B-AD02-26F76328E43A}" srcOrd="22" destOrd="0" presId="urn:microsoft.com/office/officeart/2005/8/layout/radial1"/>
  </dgm:cxnLst>
  <dgm:bg>
    <a:effectLst>
      <a:outerShdw blurRad="50800" dist="38100" dir="8100000" algn="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C067C3-BF20-4584-B81D-AD915607E415}" type="doc">
      <dgm:prSet loTypeId="urn:microsoft.com/office/officeart/2008/layout/PictureStrips" loCatId="list" qsTypeId="urn:microsoft.com/office/officeart/2005/8/quickstyle/simple4" qsCatId="simple" csTypeId="urn:microsoft.com/office/officeart/2005/8/colors/accent0_1" csCatId="mainScheme" phldr="1"/>
      <dgm:spPr/>
    </dgm:pt>
    <dgm:pt modelId="{EC98DA4C-3057-48E0-A1CB-51202D978B67}">
      <dgm:prSet phldrT="[Texto]" custT="1"/>
      <dgm:spPr/>
      <dgm:t>
        <a:bodyPr/>
        <a:lstStyle/>
        <a:p>
          <a:r>
            <a:rPr lang="es-ES" sz="2800" b="1" dirty="0" smtClean="0">
              <a:latin typeface="Arial Narrow" pitchFamily="34" charset="0"/>
            </a:rPr>
            <a:t>Reglamento de Control Sanitario de Productos y Servicios </a:t>
          </a:r>
        </a:p>
        <a:p>
          <a:r>
            <a:rPr lang="es-MX" sz="2000" dirty="0" smtClean="0">
              <a:latin typeface="Arial Narrow" pitchFamily="34" charset="0"/>
            </a:rPr>
            <a:t>Establece la regulación, </a:t>
          </a:r>
          <a:r>
            <a:rPr lang="es-MX" sz="2000" b="1" dirty="0" smtClean="0">
              <a:latin typeface="Arial Narrow" pitchFamily="34" charset="0"/>
            </a:rPr>
            <a:t>control </a:t>
          </a:r>
          <a:r>
            <a:rPr lang="es-MX" sz="2000" dirty="0" smtClean="0">
              <a:latin typeface="Arial Narrow" pitchFamily="34" charset="0"/>
            </a:rPr>
            <a:t>y fomento </a:t>
          </a:r>
          <a:r>
            <a:rPr lang="es-MX" sz="2000" b="1" dirty="0" smtClean="0">
              <a:latin typeface="Arial Narrow" pitchFamily="34" charset="0"/>
            </a:rPr>
            <a:t>sanitario</a:t>
          </a:r>
          <a:r>
            <a:rPr lang="es-MX" sz="2000" dirty="0" smtClean="0">
              <a:latin typeface="Arial Narrow" pitchFamily="34" charset="0"/>
            </a:rPr>
            <a:t> del proceso, importación y exportación, así como de las actividades, servicios y establecimientos, relacionados con los alimentos para consumo humano.</a:t>
          </a:r>
          <a:endParaRPr lang="es-MX" sz="2000" dirty="0"/>
        </a:p>
      </dgm:t>
    </dgm:pt>
    <dgm:pt modelId="{2DB40D1B-95DD-4202-9C68-E017AFFF80F7}" type="parTrans" cxnId="{A29F7C9E-56E6-4F54-B55C-8A01B6771757}">
      <dgm:prSet/>
      <dgm:spPr/>
      <dgm:t>
        <a:bodyPr/>
        <a:lstStyle/>
        <a:p>
          <a:endParaRPr lang="es-MX" sz="3200">
            <a:solidFill>
              <a:schemeClr val="bg1"/>
            </a:solidFill>
          </a:endParaRPr>
        </a:p>
      </dgm:t>
    </dgm:pt>
    <dgm:pt modelId="{4D56F686-E55E-433C-96A5-4E66EFD7887A}" type="sibTrans" cxnId="{A29F7C9E-56E6-4F54-B55C-8A01B6771757}">
      <dgm:prSet/>
      <dgm:spPr/>
      <dgm:t>
        <a:bodyPr/>
        <a:lstStyle/>
        <a:p>
          <a:endParaRPr lang="es-MX" sz="3200">
            <a:solidFill>
              <a:schemeClr val="bg1"/>
            </a:solidFill>
          </a:endParaRPr>
        </a:p>
      </dgm:t>
    </dgm:pt>
    <dgm:pt modelId="{32D4779F-C153-451E-9EDA-DB952D33E5AA}">
      <dgm:prSet phldrT="[Texto]" custT="1"/>
      <dgm:spPr/>
      <dgm:t>
        <a:bodyPr anchor="t" anchorCtr="0"/>
        <a:lstStyle/>
        <a:p>
          <a:pPr>
            <a:spcAft>
              <a:spcPts val="0"/>
            </a:spcAft>
          </a:pPr>
          <a:r>
            <a:rPr lang="es-MX" sz="2800" b="1" dirty="0" smtClean="0">
              <a:latin typeface="Arial Narrow" pitchFamily="34" charset="0"/>
            </a:rPr>
            <a:t>Normas Oficiales Mexicanas</a:t>
          </a:r>
        </a:p>
        <a:p>
          <a:pPr>
            <a:spcAft>
              <a:spcPts val="0"/>
            </a:spcAft>
          </a:pPr>
          <a:r>
            <a:rPr lang="es-MX" sz="1800" b="0" i="0" dirty="0" smtClean="0">
              <a:latin typeface="Arial Narrow" panose="020B0606020202030204" pitchFamily="34" charset="0"/>
            </a:rPr>
            <a:t>Establecen, las reglas, especificaciones, características o prescripciones aplicables a un producto, proceso, instalación, sistema, actividad, servicio o método de producción u operación, así como aquellas relativas a terminología, simbología, embalaje, marcado o etiquetado y las que se refieran a su cumplimiento o aplicación en materia de </a:t>
          </a:r>
          <a:r>
            <a:rPr lang="es-MX" sz="1800" b="1" i="0" dirty="0" smtClean="0">
              <a:latin typeface="Arial Narrow" panose="020B0606020202030204" pitchFamily="34" charset="0"/>
            </a:rPr>
            <a:t>control </a:t>
          </a:r>
          <a:r>
            <a:rPr lang="es-MX" sz="1800" b="0" i="0" dirty="0" smtClean="0">
              <a:latin typeface="Arial Narrow" panose="020B0606020202030204" pitchFamily="34" charset="0"/>
            </a:rPr>
            <a:t>y fomento </a:t>
          </a:r>
          <a:r>
            <a:rPr lang="es-MX" sz="1800" b="1" i="0" dirty="0" smtClean="0">
              <a:latin typeface="Arial Narrow" panose="020B0606020202030204" pitchFamily="34" charset="0"/>
            </a:rPr>
            <a:t>sanitario.</a:t>
          </a:r>
          <a:endParaRPr lang="es-MX" sz="1800" b="1" dirty="0">
            <a:latin typeface="Arial Narrow" panose="020B0606020202030204" pitchFamily="34" charset="0"/>
          </a:endParaRPr>
        </a:p>
      </dgm:t>
    </dgm:pt>
    <dgm:pt modelId="{6598CF07-F05C-406E-968B-2ECE154C73EC}" type="parTrans" cxnId="{95DC2E50-F1A8-4FC9-BA5F-592751F00B5D}">
      <dgm:prSet/>
      <dgm:spPr/>
      <dgm:t>
        <a:bodyPr/>
        <a:lstStyle/>
        <a:p>
          <a:endParaRPr lang="es-MX" sz="3200">
            <a:solidFill>
              <a:schemeClr val="bg1"/>
            </a:solidFill>
          </a:endParaRPr>
        </a:p>
      </dgm:t>
    </dgm:pt>
    <dgm:pt modelId="{6C003EE6-9B6A-476C-96AE-80DABD1DD398}" type="sibTrans" cxnId="{95DC2E50-F1A8-4FC9-BA5F-592751F00B5D}">
      <dgm:prSet/>
      <dgm:spPr/>
      <dgm:t>
        <a:bodyPr/>
        <a:lstStyle/>
        <a:p>
          <a:endParaRPr lang="es-MX" sz="3200">
            <a:solidFill>
              <a:schemeClr val="bg1"/>
            </a:solidFill>
          </a:endParaRPr>
        </a:p>
      </dgm:t>
    </dgm:pt>
    <dgm:pt modelId="{C8D6295B-3D21-4140-AFDE-C80AD9935AF3}" type="pres">
      <dgm:prSet presAssocID="{2DC067C3-BF20-4584-B81D-AD915607E415}" presName="Name0" presStyleCnt="0">
        <dgm:presLayoutVars>
          <dgm:dir/>
          <dgm:resizeHandles val="exact"/>
        </dgm:presLayoutVars>
      </dgm:prSet>
      <dgm:spPr/>
    </dgm:pt>
    <dgm:pt modelId="{4742BB9C-C9F0-4153-B3C9-35168A00CEA6}" type="pres">
      <dgm:prSet presAssocID="{EC98DA4C-3057-48E0-A1CB-51202D978B67}" presName="composite" presStyleCnt="0"/>
      <dgm:spPr/>
    </dgm:pt>
    <dgm:pt modelId="{E780601A-96F1-4EB8-8C29-F97D299C73F7}" type="pres">
      <dgm:prSet presAssocID="{EC98DA4C-3057-48E0-A1CB-51202D978B67}" presName="rect1" presStyleLbl="tr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30DC97-8342-45B9-8471-F538BB358ED2}" type="pres">
      <dgm:prSet presAssocID="{EC98DA4C-3057-48E0-A1CB-51202D978B67}" presName="rect2" presStyleLbl="fgImgPlace1" presStyleIdx="0" presStyleCnt="2" custFlipVert="0" custFlipHor="1" custScaleX="4876" custScaleY="1942" custLinFactX="200000" custLinFactNeighborX="278157" custLinFactNeighborY="7342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9CD84DA-6C31-4903-BD67-CDAAD01B954E}" type="pres">
      <dgm:prSet presAssocID="{4D56F686-E55E-433C-96A5-4E66EFD7887A}" presName="sibTrans" presStyleCnt="0"/>
      <dgm:spPr/>
    </dgm:pt>
    <dgm:pt modelId="{5F9D835B-C354-4208-84C4-3AF38C1EEA50}" type="pres">
      <dgm:prSet presAssocID="{32D4779F-C153-451E-9EDA-DB952D33E5AA}" presName="composite" presStyleCnt="0"/>
      <dgm:spPr/>
    </dgm:pt>
    <dgm:pt modelId="{C3C23C62-49AB-4B41-A3B2-ACDFB8E739D0}" type="pres">
      <dgm:prSet presAssocID="{32D4779F-C153-451E-9EDA-DB952D33E5AA}" presName="rect1" presStyleLbl="tr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7A31BD5-BCE4-4918-98A8-16606986073C}" type="pres">
      <dgm:prSet presAssocID="{32D4779F-C153-451E-9EDA-DB952D33E5AA}" presName="rect2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95DC2E50-F1A8-4FC9-BA5F-592751F00B5D}" srcId="{2DC067C3-BF20-4584-B81D-AD915607E415}" destId="{32D4779F-C153-451E-9EDA-DB952D33E5AA}" srcOrd="1" destOrd="0" parTransId="{6598CF07-F05C-406E-968B-2ECE154C73EC}" sibTransId="{6C003EE6-9B6A-476C-96AE-80DABD1DD398}"/>
    <dgm:cxn modelId="{AA8546F7-9937-4C5D-94D9-6F93632C629E}" type="presOf" srcId="{EC98DA4C-3057-48E0-A1CB-51202D978B67}" destId="{E780601A-96F1-4EB8-8C29-F97D299C73F7}" srcOrd="0" destOrd="0" presId="urn:microsoft.com/office/officeart/2008/layout/PictureStrips"/>
    <dgm:cxn modelId="{4D039A68-90F7-4B8A-9A18-5D4F64508D7C}" type="presOf" srcId="{32D4779F-C153-451E-9EDA-DB952D33E5AA}" destId="{C3C23C62-49AB-4B41-A3B2-ACDFB8E739D0}" srcOrd="0" destOrd="0" presId="urn:microsoft.com/office/officeart/2008/layout/PictureStrips"/>
    <dgm:cxn modelId="{A29F7C9E-56E6-4F54-B55C-8A01B6771757}" srcId="{2DC067C3-BF20-4584-B81D-AD915607E415}" destId="{EC98DA4C-3057-48E0-A1CB-51202D978B67}" srcOrd="0" destOrd="0" parTransId="{2DB40D1B-95DD-4202-9C68-E017AFFF80F7}" sibTransId="{4D56F686-E55E-433C-96A5-4E66EFD7887A}"/>
    <dgm:cxn modelId="{E2905089-9792-4DF0-9697-5BDBF3EE88D6}" type="presOf" srcId="{2DC067C3-BF20-4584-B81D-AD915607E415}" destId="{C8D6295B-3D21-4140-AFDE-C80AD9935AF3}" srcOrd="0" destOrd="0" presId="urn:microsoft.com/office/officeart/2008/layout/PictureStrips"/>
    <dgm:cxn modelId="{792CF7EE-D972-4D30-82CA-1633F6730194}" type="presParOf" srcId="{C8D6295B-3D21-4140-AFDE-C80AD9935AF3}" destId="{4742BB9C-C9F0-4153-B3C9-35168A00CEA6}" srcOrd="0" destOrd="0" presId="urn:microsoft.com/office/officeart/2008/layout/PictureStrips"/>
    <dgm:cxn modelId="{B650CE15-94DF-4C7E-936B-8D60CD368D2C}" type="presParOf" srcId="{4742BB9C-C9F0-4153-B3C9-35168A00CEA6}" destId="{E780601A-96F1-4EB8-8C29-F97D299C73F7}" srcOrd="0" destOrd="0" presId="urn:microsoft.com/office/officeart/2008/layout/PictureStrips"/>
    <dgm:cxn modelId="{E673C222-5A84-4E3F-B78C-31D62492A452}" type="presParOf" srcId="{4742BB9C-C9F0-4153-B3C9-35168A00CEA6}" destId="{AA30DC97-8342-45B9-8471-F538BB358ED2}" srcOrd="1" destOrd="0" presId="urn:microsoft.com/office/officeart/2008/layout/PictureStrips"/>
    <dgm:cxn modelId="{E9006375-766A-4B9F-9687-8F581067B3D4}" type="presParOf" srcId="{C8D6295B-3D21-4140-AFDE-C80AD9935AF3}" destId="{D9CD84DA-6C31-4903-BD67-CDAAD01B954E}" srcOrd="1" destOrd="0" presId="urn:microsoft.com/office/officeart/2008/layout/PictureStrips"/>
    <dgm:cxn modelId="{4F7FC68D-ECAB-4A73-BFA7-168011B11D50}" type="presParOf" srcId="{C8D6295B-3D21-4140-AFDE-C80AD9935AF3}" destId="{5F9D835B-C354-4208-84C4-3AF38C1EEA50}" srcOrd="2" destOrd="0" presId="urn:microsoft.com/office/officeart/2008/layout/PictureStrips"/>
    <dgm:cxn modelId="{C3965D0A-BA83-458B-9FDB-9969D7134876}" type="presParOf" srcId="{5F9D835B-C354-4208-84C4-3AF38C1EEA50}" destId="{C3C23C62-49AB-4B41-A3B2-ACDFB8E739D0}" srcOrd="0" destOrd="0" presId="urn:microsoft.com/office/officeart/2008/layout/PictureStrips"/>
    <dgm:cxn modelId="{1E1018F6-0BC3-427E-BC5A-B586CEF1F4BD}" type="presParOf" srcId="{5F9D835B-C354-4208-84C4-3AF38C1EEA50}" destId="{D7A31BD5-BCE4-4918-98A8-16606986073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F16F7-5FEF-4DDA-AF1F-8BC7A2004CB8}">
      <dsp:nvSpPr>
        <dsp:cNvPr id="0" name=""/>
        <dsp:cNvSpPr/>
      </dsp:nvSpPr>
      <dsp:spPr>
        <a:xfrm>
          <a:off x="0" y="462"/>
          <a:ext cx="6096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E2855-57D1-4AA0-99ED-7B166246C353}">
      <dsp:nvSpPr>
        <dsp:cNvPr id="0" name=""/>
        <dsp:cNvSpPr/>
      </dsp:nvSpPr>
      <dsp:spPr>
        <a:xfrm>
          <a:off x="0" y="0"/>
          <a:ext cx="6096000" cy="541365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latin typeface="Arial Narrow" panose="020B0606020202030204" pitchFamily="34" charset="0"/>
            </a:rPr>
            <a:t>MARCO LEGAL</a:t>
          </a:r>
          <a:endParaRPr lang="es-MX" sz="2300" b="1" kern="1200" dirty="0">
            <a:latin typeface="Arial Narrow" panose="020B0606020202030204" pitchFamily="34" charset="0"/>
          </a:endParaRPr>
        </a:p>
      </dsp:txBody>
      <dsp:txXfrm>
        <a:off x="0" y="0"/>
        <a:ext cx="6096000" cy="541365"/>
      </dsp:txXfrm>
    </dsp:sp>
    <dsp:sp modelId="{75024EB5-730A-4FAB-9BD6-01E56478473A}">
      <dsp:nvSpPr>
        <dsp:cNvPr id="0" name=""/>
        <dsp:cNvSpPr/>
      </dsp:nvSpPr>
      <dsp:spPr>
        <a:xfrm>
          <a:off x="0" y="541828"/>
          <a:ext cx="6096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9FE6A-FD77-4236-87A7-1541DE396789}">
      <dsp:nvSpPr>
        <dsp:cNvPr id="0" name=""/>
        <dsp:cNvSpPr/>
      </dsp:nvSpPr>
      <dsp:spPr>
        <a:xfrm>
          <a:off x="0" y="541828"/>
          <a:ext cx="6096000" cy="541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latin typeface="Arial Narrow" panose="020B0606020202030204" pitchFamily="34" charset="0"/>
            </a:rPr>
            <a:t>Constitución Política de los Estados Unidos Mexicanos</a:t>
          </a:r>
          <a:endParaRPr lang="es-MX" sz="2300" kern="1200" dirty="0">
            <a:latin typeface="Arial Narrow" panose="020B0606020202030204" pitchFamily="34" charset="0"/>
          </a:endParaRPr>
        </a:p>
      </dsp:txBody>
      <dsp:txXfrm>
        <a:off x="0" y="541828"/>
        <a:ext cx="6096000" cy="541365"/>
      </dsp:txXfrm>
    </dsp:sp>
    <dsp:sp modelId="{B11B0EA3-FACA-451F-B6D3-145B233B93FB}">
      <dsp:nvSpPr>
        <dsp:cNvPr id="0" name=""/>
        <dsp:cNvSpPr/>
      </dsp:nvSpPr>
      <dsp:spPr>
        <a:xfrm>
          <a:off x="0" y="1083193"/>
          <a:ext cx="6096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0B1AB-3C99-4BE2-A016-8EA75EF90B34}">
      <dsp:nvSpPr>
        <dsp:cNvPr id="0" name=""/>
        <dsp:cNvSpPr/>
      </dsp:nvSpPr>
      <dsp:spPr>
        <a:xfrm>
          <a:off x="0" y="1083193"/>
          <a:ext cx="6096000" cy="541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latin typeface="Arial Narrow" panose="020B0606020202030204" pitchFamily="34" charset="0"/>
            </a:rPr>
            <a:t>Ley Orgánica de la  Administración Pública Federal.</a:t>
          </a:r>
          <a:endParaRPr lang="es-MX" sz="2300" kern="1200" dirty="0">
            <a:latin typeface="Arial Narrow" panose="020B0606020202030204" pitchFamily="34" charset="0"/>
          </a:endParaRPr>
        </a:p>
      </dsp:txBody>
      <dsp:txXfrm>
        <a:off x="0" y="1083193"/>
        <a:ext cx="6096000" cy="541365"/>
      </dsp:txXfrm>
    </dsp:sp>
    <dsp:sp modelId="{FB67E9A7-0DAC-4DEB-9F87-0E3B02CFC7E1}">
      <dsp:nvSpPr>
        <dsp:cNvPr id="0" name=""/>
        <dsp:cNvSpPr/>
      </dsp:nvSpPr>
      <dsp:spPr>
        <a:xfrm>
          <a:off x="0" y="1624559"/>
          <a:ext cx="6096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06A74-31D2-4619-823C-5F3BB0164989}">
      <dsp:nvSpPr>
        <dsp:cNvPr id="0" name=""/>
        <dsp:cNvSpPr/>
      </dsp:nvSpPr>
      <dsp:spPr>
        <a:xfrm>
          <a:off x="0" y="1624559"/>
          <a:ext cx="6096000" cy="541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300" kern="1200" dirty="0" smtClean="0">
              <a:latin typeface="Arial Narrow" panose="020B0606020202030204" pitchFamily="34" charset="0"/>
            </a:rPr>
            <a:t>Ley General de Salud</a:t>
          </a:r>
        </a:p>
      </dsp:txBody>
      <dsp:txXfrm>
        <a:off x="0" y="1624559"/>
        <a:ext cx="6096000" cy="541365"/>
      </dsp:txXfrm>
    </dsp:sp>
    <dsp:sp modelId="{35FB0B05-88F4-4CC1-8C1E-725412EF94FE}">
      <dsp:nvSpPr>
        <dsp:cNvPr id="0" name=""/>
        <dsp:cNvSpPr/>
      </dsp:nvSpPr>
      <dsp:spPr>
        <a:xfrm>
          <a:off x="0" y="2165924"/>
          <a:ext cx="6096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A7AC5-B897-45F0-A646-54AE95217DE6}">
      <dsp:nvSpPr>
        <dsp:cNvPr id="0" name=""/>
        <dsp:cNvSpPr/>
      </dsp:nvSpPr>
      <dsp:spPr>
        <a:xfrm>
          <a:off x="0" y="2165924"/>
          <a:ext cx="6096000" cy="541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300" kern="1200" dirty="0" smtClean="0">
              <a:latin typeface="Arial Narrow" panose="020B0606020202030204" pitchFamily="34" charset="0"/>
            </a:rPr>
            <a:t>Reglamento de la COFEPRIS</a:t>
          </a:r>
        </a:p>
      </dsp:txBody>
      <dsp:txXfrm>
        <a:off x="0" y="2165924"/>
        <a:ext cx="6096000" cy="541365"/>
      </dsp:txXfrm>
    </dsp:sp>
    <dsp:sp modelId="{33C5EF3B-44AB-4010-A3C2-514956F8BB23}">
      <dsp:nvSpPr>
        <dsp:cNvPr id="0" name=""/>
        <dsp:cNvSpPr/>
      </dsp:nvSpPr>
      <dsp:spPr>
        <a:xfrm>
          <a:off x="0" y="2707290"/>
          <a:ext cx="6096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97028-05F9-419F-9BF3-6CC98FEDC956}">
      <dsp:nvSpPr>
        <dsp:cNvPr id="0" name=""/>
        <dsp:cNvSpPr/>
      </dsp:nvSpPr>
      <dsp:spPr>
        <a:xfrm>
          <a:off x="0" y="2707290"/>
          <a:ext cx="6096000" cy="541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latin typeface="Arial Narrow" panose="020B0606020202030204" pitchFamily="34" charset="0"/>
            </a:rPr>
            <a:t>Reglamento de Control Sanitario Productos y Servicios</a:t>
          </a:r>
          <a:endParaRPr lang="es-MX" sz="2300" kern="1200" dirty="0">
            <a:latin typeface="Arial Narrow" panose="020B0606020202030204" pitchFamily="34" charset="0"/>
          </a:endParaRPr>
        </a:p>
      </dsp:txBody>
      <dsp:txXfrm>
        <a:off x="0" y="2707290"/>
        <a:ext cx="6096000" cy="541365"/>
      </dsp:txXfrm>
    </dsp:sp>
    <dsp:sp modelId="{30A803C5-9D96-4FE5-812B-69F2C027B123}">
      <dsp:nvSpPr>
        <dsp:cNvPr id="0" name=""/>
        <dsp:cNvSpPr/>
      </dsp:nvSpPr>
      <dsp:spPr>
        <a:xfrm>
          <a:off x="0" y="3248655"/>
          <a:ext cx="6096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197CD-99A7-4084-AE6D-BF9D5F760670}">
      <dsp:nvSpPr>
        <dsp:cNvPr id="0" name=""/>
        <dsp:cNvSpPr/>
      </dsp:nvSpPr>
      <dsp:spPr>
        <a:xfrm>
          <a:off x="0" y="3248655"/>
          <a:ext cx="6096000" cy="541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latin typeface="Arial Narrow" panose="020B0606020202030204" pitchFamily="34" charset="0"/>
            </a:rPr>
            <a:t>Normas Oficiales Mexicanas (NOM)</a:t>
          </a:r>
          <a:endParaRPr lang="es-MX" sz="2300" kern="1200" dirty="0">
            <a:latin typeface="Arial Narrow" panose="020B0606020202030204" pitchFamily="34" charset="0"/>
          </a:endParaRPr>
        </a:p>
      </dsp:txBody>
      <dsp:txXfrm>
        <a:off x="0" y="3248655"/>
        <a:ext cx="6096000" cy="541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041D3-6975-48AB-8CFD-47F43F65C6E6}">
      <dsp:nvSpPr>
        <dsp:cNvPr id="0" name=""/>
        <dsp:cNvSpPr/>
      </dsp:nvSpPr>
      <dsp:spPr>
        <a:xfrm>
          <a:off x="879486" y="186636"/>
          <a:ext cx="7707432" cy="1501931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08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b="1" kern="1200" dirty="0" smtClean="0">
              <a:latin typeface="Arial Narrow" panose="020B0606020202030204" pitchFamily="34" charset="0"/>
            </a:rPr>
            <a:t>Constitución Política de los Estados Unidos Mexicanos </a:t>
          </a:r>
          <a:r>
            <a:rPr lang="es-MX" sz="2500" kern="1200" dirty="0" smtClean="0">
              <a:latin typeface="Arial Narrow" panose="020B0606020202030204" pitchFamily="34" charset="0"/>
            </a:rPr>
            <a:t>(artículo 4°)</a:t>
          </a:r>
          <a:r>
            <a:rPr lang="es-MX" sz="2500" b="0" i="0" kern="1200" dirty="0" smtClean="0">
              <a:latin typeface="Arial Narrow" panose="020B0606020202030204" pitchFamily="34" charset="0"/>
            </a:rPr>
            <a:t>.</a:t>
          </a:r>
          <a:endParaRPr lang="es-MX" sz="2500" b="1" kern="1200" dirty="0" smtClean="0">
            <a:latin typeface="Arial Narrow" panose="020B0606020202030204" pitchFamily="34" charset="0"/>
          </a:endParaRP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>
              <a:latin typeface="Arial Narrow" panose="020B0606020202030204" pitchFamily="34" charset="0"/>
            </a:rPr>
            <a:t>Toda persona tiene derecho a la protección de la salud.</a:t>
          </a:r>
          <a:endParaRPr lang="es-MX" sz="2500" kern="1200" dirty="0"/>
        </a:p>
      </dsp:txBody>
      <dsp:txXfrm>
        <a:off x="879486" y="186636"/>
        <a:ext cx="7707432" cy="1501931"/>
      </dsp:txXfrm>
    </dsp:sp>
    <dsp:sp modelId="{2C088FE1-3BAE-48F1-B5D1-0FB1DF757644}">
      <dsp:nvSpPr>
        <dsp:cNvPr id="0" name=""/>
        <dsp:cNvSpPr/>
      </dsp:nvSpPr>
      <dsp:spPr>
        <a:xfrm>
          <a:off x="0" y="0"/>
          <a:ext cx="1617925" cy="141853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F785C-D4AF-4C62-B6AD-0489D8DDE489}">
      <dsp:nvSpPr>
        <dsp:cNvPr id="0" name=""/>
        <dsp:cNvSpPr/>
      </dsp:nvSpPr>
      <dsp:spPr>
        <a:xfrm>
          <a:off x="7008939" y="2774462"/>
          <a:ext cx="212806" cy="652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2607"/>
              </a:lnTo>
              <a:lnTo>
                <a:pt x="212806" y="652607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F11810-9279-4E53-BC16-A0BEEA6C16CC}">
      <dsp:nvSpPr>
        <dsp:cNvPr id="0" name=""/>
        <dsp:cNvSpPr/>
      </dsp:nvSpPr>
      <dsp:spPr>
        <a:xfrm>
          <a:off x="4143140" y="1767177"/>
          <a:ext cx="3433283" cy="29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964"/>
              </a:lnTo>
              <a:lnTo>
                <a:pt x="3433283" y="148964"/>
              </a:lnTo>
              <a:lnTo>
                <a:pt x="3433283" y="29792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7833F-88C7-4A09-A48A-2A9E418A58A5}">
      <dsp:nvSpPr>
        <dsp:cNvPr id="0" name=""/>
        <dsp:cNvSpPr/>
      </dsp:nvSpPr>
      <dsp:spPr>
        <a:xfrm>
          <a:off x="4143140" y="1767177"/>
          <a:ext cx="1716641" cy="29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964"/>
              </a:lnTo>
              <a:lnTo>
                <a:pt x="1716641" y="148964"/>
              </a:lnTo>
              <a:lnTo>
                <a:pt x="1716641" y="29792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3E01C-621D-44EA-B0C6-E838E40CAEEB}">
      <dsp:nvSpPr>
        <dsp:cNvPr id="0" name=""/>
        <dsp:cNvSpPr/>
      </dsp:nvSpPr>
      <dsp:spPr>
        <a:xfrm>
          <a:off x="4097420" y="1767177"/>
          <a:ext cx="91440" cy="2979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92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409F70-EE9B-4DB7-85D8-812A5F9CCD82}">
      <dsp:nvSpPr>
        <dsp:cNvPr id="0" name=""/>
        <dsp:cNvSpPr/>
      </dsp:nvSpPr>
      <dsp:spPr>
        <a:xfrm>
          <a:off x="2426499" y="1767177"/>
          <a:ext cx="1716641" cy="297929"/>
        </a:xfrm>
        <a:custGeom>
          <a:avLst/>
          <a:gdLst/>
          <a:ahLst/>
          <a:cxnLst/>
          <a:rect l="0" t="0" r="0" b="0"/>
          <a:pathLst>
            <a:path>
              <a:moveTo>
                <a:pt x="1716641" y="0"/>
              </a:moveTo>
              <a:lnTo>
                <a:pt x="1716641" y="148964"/>
              </a:lnTo>
              <a:lnTo>
                <a:pt x="0" y="148964"/>
              </a:lnTo>
              <a:lnTo>
                <a:pt x="0" y="29792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53F20A-441F-458C-9351-3886A52CEF16}">
      <dsp:nvSpPr>
        <dsp:cNvPr id="0" name=""/>
        <dsp:cNvSpPr/>
      </dsp:nvSpPr>
      <dsp:spPr>
        <a:xfrm>
          <a:off x="709857" y="1767177"/>
          <a:ext cx="3433283" cy="297929"/>
        </a:xfrm>
        <a:custGeom>
          <a:avLst/>
          <a:gdLst/>
          <a:ahLst/>
          <a:cxnLst/>
          <a:rect l="0" t="0" r="0" b="0"/>
          <a:pathLst>
            <a:path>
              <a:moveTo>
                <a:pt x="3433283" y="0"/>
              </a:moveTo>
              <a:lnTo>
                <a:pt x="3433283" y="148964"/>
              </a:lnTo>
              <a:lnTo>
                <a:pt x="0" y="148964"/>
              </a:lnTo>
              <a:lnTo>
                <a:pt x="0" y="29792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A88C7-935C-4C69-BE89-75AB4A531A34}">
      <dsp:nvSpPr>
        <dsp:cNvPr id="0" name=""/>
        <dsp:cNvSpPr/>
      </dsp:nvSpPr>
      <dsp:spPr>
        <a:xfrm>
          <a:off x="2592289" y="720082"/>
          <a:ext cx="3101702" cy="104709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700" kern="1200" dirty="0">
            <a:latin typeface="Arial Narrow" panose="020B0606020202030204" pitchFamily="34" charset="0"/>
          </a:endParaRPr>
        </a:p>
      </dsp:txBody>
      <dsp:txXfrm>
        <a:off x="2592289" y="720082"/>
        <a:ext cx="3101702" cy="1047094"/>
      </dsp:txXfrm>
    </dsp:sp>
    <dsp:sp modelId="{B67289E8-40ED-4D6E-891E-65D4A900C275}">
      <dsp:nvSpPr>
        <dsp:cNvPr id="0" name=""/>
        <dsp:cNvSpPr/>
      </dsp:nvSpPr>
      <dsp:spPr>
        <a:xfrm>
          <a:off x="501" y="2065106"/>
          <a:ext cx="1418712" cy="7093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latin typeface="Arial Narrow" panose="020B0606020202030204" pitchFamily="34" charset="0"/>
            </a:rPr>
            <a:t>Centros nacionales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501" y="2065106"/>
        <a:ext cx="1418712" cy="709356"/>
      </dsp:txXfrm>
    </dsp:sp>
    <dsp:sp modelId="{9DFE7F8A-A22F-45FB-A075-3AF9F3193AB0}">
      <dsp:nvSpPr>
        <dsp:cNvPr id="0" name=""/>
        <dsp:cNvSpPr/>
      </dsp:nvSpPr>
      <dsp:spPr>
        <a:xfrm>
          <a:off x="1717142" y="2065106"/>
          <a:ext cx="1418712" cy="7093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latin typeface="Arial Narrow" panose="020B0606020202030204" pitchFamily="34" charset="0"/>
            </a:rPr>
            <a:t>Consejos nacionales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1717142" y="2065106"/>
        <a:ext cx="1418712" cy="709356"/>
      </dsp:txXfrm>
    </dsp:sp>
    <dsp:sp modelId="{F68C70AF-5BBF-4CE2-B6C5-EBBE37149281}">
      <dsp:nvSpPr>
        <dsp:cNvPr id="0" name=""/>
        <dsp:cNvSpPr/>
      </dsp:nvSpPr>
      <dsp:spPr>
        <a:xfrm>
          <a:off x="3433784" y="2065106"/>
          <a:ext cx="1418712" cy="7093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latin typeface="Arial Narrow" panose="020B0606020202030204" pitchFamily="34" charset="0"/>
            </a:rPr>
            <a:t>Hospitales Federales de Referencia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3433784" y="2065106"/>
        <a:ext cx="1418712" cy="709356"/>
      </dsp:txXfrm>
    </dsp:sp>
    <dsp:sp modelId="{9D4123C5-C531-4660-AEFF-4B7160C4AF75}">
      <dsp:nvSpPr>
        <dsp:cNvPr id="0" name=""/>
        <dsp:cNvSpPr/>
      </dsp:nvSpPr>
      <dsp:spPr>
        <a:xfrm>
          <a:off x="5150426" y="2065106"/>
          <a:ext cx="1418712" cy="7093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latin typeface="Arial Narrow" panose="020B0606020202030204" pitchFamily="34" charset="0"/>
            </a:rPr>
            <a:t>Institutos Nacionales de Salud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5150426" y="2065106"/>
        <a:ext cx="1418712" cy="709356"/>
      </dsp:txXfrm>
    </dsp:sp>
    <dsp:sp modelId="{2AC35303-5258-474F-882E-BC7F82CBD645}">
      <dsp:nvSpPr>
        <dsp:cNvPr id="0" name=""/>
        <dsp:cNvSpPr/>
      </dsp:nvSpPr>
      <dsp:spPr>
        <a:xfrm>
          <a:off x="6867068" y="2065106"/>
          <a:ext cx="1418712" cy="7093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latin typeface="Arial Narrow" panose="020B0606020202030204" pitchFamily="34" charset="0"/>
            </a:rPr>
            <a:t>Comisiones Nacionales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6867068" y="2065106"/>
        <a:ext cx="1418712" cy="709356"/>
      </dsp:txXfrm>
    </dsp:sp>
    <dsp:sp modelId="{7952F53B-FCB6-458F-9823-A651D0161E6D}">
      <dsp:nvSpPr>
        <dsp:cNvPr id="0" name=""/>
        <dsp:cNvSpPr/>
      </dsp:nvSpPr>
      <dsp:spPr>
        <a:xfrm>
          <a:off x="7221746" y="3072392"/>
          <a:ext cx="1418712" cy="7093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latin typeface="Arial Narrow" panose="020B0606020202030204" pitchFamily="34" charset="0"/>
            </a:rPr>
            <a:t>COFEPRIS</a:t>
          </a:r>
          <a:endParaRPr lang="es-MX" sz="1700" kern="1200" dirty="0">
            <a:latin typeface="Arial Narrow" panose="020B0606020202030204" pitchFamily="34" charset="0"/>
          </a:endParaRPr>
        </a:p>
      </dsp:txBody>
      <dsp:txXfrm>
        <a:off x="7221746" y="3072392"/>
        <a:ext cx="1418712" cy="7093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15143-7846-4F7F-8FD3-B386BF8BD9A2}">
      <dsp:nvSpPr>
        <dsp:cNvPr id="0" name=""/>
        <dsp:cNvSpPr/>
      </dsp:nvSpPr>
      <dsp:spPr>
        <a:xfrm>
          <a:off x="276121" y="573531"/>
          <a:ext cx="6626923" cy="207091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699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Arial Narrow" panose="020B0606020202030204" pitchFamily="34" charset="0"/>
            </a:rPr>
            <a:t>Reglamento de la Comisión Federal para la Protección contra Riesgos Sanitarios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 Narrow" panose="020B0606020202030204" pitchFamily="34" charset="0"/>
            </a:rPr>
            <a:t>La COFEPRIS tiene a su cargo el ejercicio de las atribuciones en materia de </a:t>
          </a:r>
          <a:r>
            <a:rPr lang="es-MX" sz="1800" b="1" kern="1200" dirty="0" smtClean="0">
              <a:latin typeface="Arial Narrow" panose="020B0606020202030204" pitchFamily="34" charset="0"/>
            </a:rPr>
            <a:t>regulación</a:t>
          </a:r>
          <a:r>
            <a:rPr lang="es-MX" sz="1800" kern="1200" dirty="0" smtClean="0">
              <a:latin typeface="Arial Narrow" panose="020B0606020202030204" pitchFamily="34" charset="0"/>
            </a:rPr>
            <a:t>, </a:t>
          </a:r>
          <a:r>
            <a:rPr lang="es-MX" sz="1800" b="1" kern="1200" dirty="0" smtClean="0">
              <a:latin typeface="Arial Narrow" panose="020B0606020202030204" pitchFamily="34" charset="0"/>
            </a:rPr>
            <a:t>control </a:t>
          </a:r>
          <a:r>
            <a:rPr lang="es-MX" sz="1800" kern="1200" dirty="0" smtClean="0">
              <a:latin typeface="Arial Narrow" panose="020B0606020202030204" pitchFamily="34" charset="0"/>
            </a:rPr>
            <a:t>y </a:t>
          </a:r>
          <a:r>
            <a:rPr lang="es-MX" sz="1800" b="1" kern="1200" dirty="0" smtClean="0">
              <a:latin typeface="Arial Narrow" panose="020B0606020202030204" pitchFamily="34" charset="0"/>
            </a:rPr>
            <a:t>fomento</a:t>
          </a:r>
          <a:r>
            <a:rPr lang="es-MX" sz="1800" kern="1200" dirty="0" smtClean="0">
              <a:latin typeface="Arial Narrow" panose="020B0606020202030204" pitchFamily="34" charset="0"/>
            </a:rPr>
            <a:t> </a:t>
          </a:r>
          <a:r>
            <a:rPr lang="es-MX" sz="1800" b="1" kern="1200" dirty="0" smtClean="0">
              <a:latin typeface="Arial Narrow" panose="020B0606020202030204" pitchFamily="34" charset="0"/>
            </a:rPr>
            <a:t>sanitarios de: los alimentos </a:t>
          </a:r>
          <a:r>
            <a:rPr lang="es-MX" sz="1800" kern="1200" dirty="0" smtClean="0">
              <a:latin typeface="Arial Narrow" panose="020B0606020202030204" pitchFamily="34" charset="0"/>
            </a:rPr>
            <a:t>(artículos 1° y 3°)</a:t>
          </a:r>
          <a:endParaRPr lang="es-MX" sz="1800" kern="1200" dirty="0"/>
        </a:p>
      </dsp:txBody>
      <dsp:txXfrm>
        <a:off x="276121" y="573531"/>
        <a:ext cx="6626923" cy="2070913"/>
      </dsp:txXfrm>
    </dsp:sp>
    <dsp:sp modelId="{F14516EE-7B98-40D3-84AB-54F7FB34FD3B}">
      <dsp:nvSpPr>
        <dsp:cNvPr id="0" name=""/>
        <dsp:cNvSpPr/>
      </dsp:nvSpPr>
      <dsp:spPr>
        <a:xfrm>
          <a:off x="0" y="274751"/>
          <a:ext cx="1449639" cy="217445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32A9-E41B-4209-A6B4-4EBAA429AD98}">
      <dsp:nvSpPr>
        <dsp:cNvPr id="0" name=""/>
        <dsp:cNvSpPr/>
      </dsp:nvSpPr>
      <dsp:spPr>
        <a:xfrm>
          <a:off x="2880320" y="1440173"/>
          <a:ext cx="2721440" cy="22776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400" kern="1200" dirty="0"/>
        </a:p>
      </dsp:txBody>
      <dsp:txXfrm>
        <a:off x="3278866" y="1773731"/>
        <a:ext cx="1924348" cy="1610563"/>
      </dsp:txXfrm>
    </dsp:sp>
    <dsp:sp modelId="{3E64639F-99D4-4806-8F42-99557128D34F}">
      <dsp:nvSpPr>
        <dsp:cNvPr id="0" name=""/>
        <dsp:cNvSpPr/>
      </dsp:nvSpPr>
      <dsp:spPr>
        <a:xfrm rot="16224734">
          <a:off x="3986634" y="1166269"/>
          <a:ext cx="529004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529004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37912" y="1162473"/>
        <a:ext cx="26450" cy="26450"/>
      </dsp:txXfrm>
    </dsp:sp>
    <dsp:sp modelId="{A925B87D-8BDB-4C77-A416-CB8FDEA74E5B}">
      <dsp:nvSpPr>
        <dsp:cNvPr id="0" name=""/>
        <dsp:cNvSpPr/>
      </dsp:nvSpPr>
      <dsp:spPr>
        <a:xfrm>
          <a:off x="3810338" y="19395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3940942" y="149999"/>
        <a:ext cx="630611" cy="630611"/>
      </dsp:txXfrm>
    </dsp:sp>
    <dsp:sp modelId="{7AB97DB4-CE37-4411-B0CA-FB58D39E3587}">
      <dsp:nvSpPr>
        <dsp:cNvPr id="0" name=""/>
        <dsp:cNvSpPr/>
      </dsp:nvSpPr>
      <dsp:spPr>
        <a:xfrm rot="18137838">
          <a:off x="4766338" y="1361431"/>
          <a:ext cx="476770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476770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992804" y="1358940"/>
        <a:ext cx="23838" cy="23838"/>
      </dsp:txXfrm>
    </dsp:sp>
    <dsp:sp modelId="{088A426D-303B-4A8A-ADF1-DBF15D17F951}">
      <dsp:nvSpPr>
        <dsp:cNvPr id="0" name=""/>
        <dsp:cNvSpPr/>
      </dsp:nvSpPr>
      <dsp:spPr>
        <a:xfrm>
          <a:off x="4924441" y="346525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5055045" y="477129"/>
        <a:ext cx="630611" cy="630611"/>
      </dsp:txXfrm>
    </dsp:sp>
    <dsp:sp modelId="{7583E791-0E94-4F16-8B8A-A6BB2B9953E6}">
      <dsp:nvSpPr>
        <dsp:cNvPr id="0" name=""/>
        <dsp:cNvSpPr/>
      </dsp:nvSpPr>
      <dsp:spPr>
        <a:xfrm rot="20058588">
          <a:off x="5403868" y="1927953"/>
          <a:ext cx="341932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341932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566286" y="1928833"/>
        <a:ext cx="17096" cy="17096"/>
      </dsp:txXfrm>
    </dsp:sp>
    <dsp:sp modelId="{D7693249-E955-4D00-8C03-EF90D875C776}">
      <dsp:nvSpPr>
        <dsp:cNvPr id="0" name=""/>
        <dsp:cNvSpPr/>
      </dsp:nvSpPr>
      <dsp:spPr>
        <a:xfrm>
          <a:off x="5684824" y="1224053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5815428" y="1354657"/>
        <a:ext cx="630611" cy="630611"/>
      </dsp:txXfrm>
    </dsp:sp>
    <dsp:sp modelId="{EF6789BD-07D0-4CB9-B629-757347D15C64}">
      <dsp:nvSpPr>
        <dsp:cNvPr id="0" name=""/>
        <dsp:cNvSpPr/>
      </dsp:nvSpPr>
      <dsp:spPr>
        <a:xfrm rot="400132">
          <a:off x="5587772" y="2742610"/>
          <a:ext cx="266215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266215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714225" y="2745384"/>
        <a:ext cx="13310" cy="13310"/>
      </dsp:txXfrm>
    </dsp:sp>
    <dsp:sp modelId="{4C9A7D7B-9237-477E-BA96-2D6481E18CFB}">
      <dsp:nvSpPr>
        <dsp:cNvPr id="0" name=""/>
        <dsp:cNvSpPr/>
      </dsp:nvSpPr>
      <dsp:spPr>
        <a:xfrm>
          <a:off x="5850071" y="2373371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5980675" y="2503975"/>
        <a:ext cx="630611" cy="630611"/>
      </dsp:txXfrm>
    </dsp:sp>
    <dsp:sp modelId="{EF1DEE5A-116A-41B1-A45D-8A15E91BE821}">
      <dsp:nvSpPr>
        <dsp:cNvPr id="0" name=""/>
        <dsp:cNvSpPr/>
      </dsp:nvSpPr>
      <dsp:spPr>
        <a:xfrm rot="2370175">
          <a:off x="5172082" y="3475592"/>
          <a:ext cx="335838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335838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331605" y="3476625"/>
        <a:ext cx="16791" cy="16791"/>
      </dsp:txXfrm>
    </dsp:sp>
    <dsp:sp modelId="{A87B567D-4E0B-471F-8368-B2E68B12AFBB}">
      <dsp:nvSpPr>
        <dsp:cNvPr id="0" name=""/>
        <dsp:cNvSpPr/>
      </dsp:nvSpPr>
      <dsp:spPr>
        <a:xfrm>
          <a:off x="5367717" y="3429578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5498321" y="3560182"/>
        <a:ext cx="630611" cy="630611"/>
      </dsp:txXfrm>
    </dsp:sp>
    <dsp:sp modelId="{3140DECD-7BC1-45A8-8526-56412DF157A7}">
      <dsp:nvSpPr>
        <dsp:cNvPr id="0" name=""/>
        <dsp:cNvSpPr/>
      </dsp:nvSpPr>
      <dsp:spPr>
        <a:xfrm rot="4367793">
          <a:off x="4436459" y="3869934"/>
          <a:ext cx="414384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414384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633292" y="3869004"/>
        <a:ext cx="20719" cy="20719"/>
      </dsp:txXfrm>
    </dsp:sp>
    <dsp:sp modelId="{3C35F2E9-35E0-43AA-8BDD-C6AD8FEE819E}">
      <dsp:nvSpPr>
        <dsp:cNvPr id="0" name=""/>
        <dsp:cNvSpPr/>
      </dsp:nvSpPr>
      <dsp:spPr>
        <a:xfrm>
          <a:off x="4390907" y="4057336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4521511" y="4187940"/>
        <a:ext cx="630611" cy="630611"/>
      </dsp:txXfrm>
    </dsp:sp>
    <dsp:sp modelId="{4CBE8382-94E2-4A12-9458-BB8D385D0DA4}">
      <dsp:nvSpPr>
        <dsp:cNvPr id="0" name=""/>
        <dsp:cNvSpPr/>
      </dsp:nvSpPr>
      <dsp:spPr>
        <a:xfrm rot="6382401">
          <a:off x="3655239" y="3870735"/>
          <a:ext cx="407018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407018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 rot="10800000">
        <a:off x="3848572" y="3869989"/>
        <a:ext cx="20350" cy="20350"/>
      </dsp:txXfrm>
    </dsp:sp>
    <dsp:sp modelId="{4668F4F3-B78B-48B7-BF7D-71112FB6CBEA}">
      <dsp:nvSpPr>
        <dsp:cNvPr id="0" name=""/>
        <dsp:cNvSpPr/>
      </dsp:nvSpPr>
      <dsp:spPr>
        <a:xfrm>
          <a:off x="3229770" y="4057336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3360374" y="4187940"/>
        <a:ext cx="630611" cy="630611"/>
      </dsp:txXfrm>
    </dsp:sp>
    <dsp:sp modelId="{60851FE6-A7C3-442B-AF95-360145354A08}">
      <dsp:nvSpPr>
        <dsp:cNvPr id="0" name=""/>
        <dsp:cNvSpPr/>
      </dsp:nvSpPr>
      <dsp:spPr>
        <a:xfrm rot="8396811">
          <a:off x="3003293" y="3477888"/>
          <a:ext cx="314619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314619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 rot="10800000">
        <a:off x="3152737" y="3479452"/>
        <a:ext cx="15730" cy="15730"/>
      </dsp:txXfrm>
    </dsp:sp>
    <dsp:sp modelId="{4137BD64-9EDF-4D25-9E7B-E2D78B48FE3B}">
      <dsp:nvSpPr>
        <dsp:cNvPr id="0" name=""/>
        <dsp:cNvSpPr/>
      </dsp:nvSpPr>
      <dsp:spPr>
        <a:xfrm>
          <a:off x="2252960" y="3429578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2383564" y="3560182"/>
        <a:ext cx="630611" cy="630611"/>
      </dsp:txXfrm>
    </dsp:sp>
    <dsp:sp modelId="{19E7A963-704B-4384-8305-7998739EF9C5}">
      <dsp:nvSpPr>
        <dsp:cNvPr id="0" name=""/>
        <dsp:cNvSpPr/>
      </dsp:nvSpPr>
      <dsp:spPr>
        <a:xfrm rot="10393912">
          <a:off x="2658495" y="2743387"/>
          <a:ext cx="236124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236124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 rot="10800000">
        <a:off x="2770655" y="2746913"/>
        <a:ext cx="11806" cy="11806"/>
      </dsp:txXfrm>
    </dsp:sp>
    <dsp:sp modelId="{90D8E9AC-1E74-42D7-B90E-1FFDAE395F6F}">
      <dsp:nvSpPr>
        <dsp:cNvPr id="0" name=""/>
        <dsp:cNvSpPr/>
      </dsp:nvSpPr>
      <dsp:spPr>
        <a:xfrm>
          <a:off x="1770606" y="2373371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1901210" y="2503975"/>
        <a:ext cx="630611" cy="630611"/>
      </dsp:txXfrm>
    </dsp:sp>
    <dsp:sp modelId="{BC8033B5-0A85-4E95-90BF-7CB9FFE9B867}">
      <dsp:nvSpPr>
        <dsp:cNvPr id="0" name=""/>
        <dsp:cNvSpPr/>
      </dsp:nvSpPr>
      <dsp:spPr>
        <a:xfrm rot="12363314">
          <a:off x="2766305" y="1925763"/>
          <a:ext cx="315859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315859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 rot="10800000">
        <a:off x="2916338" y="1927295"/>
        <a:ext cx="15792" cy="15792"/>
      </dsp:txXfrm>
    </dsp:sp>
    <dsp:sp modelId="{F09AFD96-E074-44DE-B3BB-60412798FECE}">
      <dsp:nvSpPr>
        <dsp:cNvPr id="0" name=""/>
        <dsp:cNvSpPr/>
      </dsp:nvSpPr>
      <dsp:spPr>
        <a:xfrm>
          <a:off x="1935853" y="1224053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2066457" y="1354657"/>
        <a:ext cx="630611" cy="630611"/>
      </dsp:txXfrm>
    </dsp:sp>
    <dsp:sp modelId="{33798C45-A08F-4DAE-8DE2-4563D1B39444}">
      <dsp:nvSpPr>
        <dsp:cNvPr id="0" name=""/>
        <dsp:cNvSpPr/>
      </dsp:nvSpPr>
      <dsp:spPr>
        <a:xfrm rot="14304302">
          <a:off x="3265592" y="1359927"/>
          <a:ext cx="462817" cy="18857"/>
        </a:xfrm>
        <a:custGeom>
          <a:avLst/>
          <a:gdLst/>
          <a:ahLst/>
          <a:cxnLst/>
          <a:rect l="0" t="0" r="0" b="0"/>
          <a:pathLst>
            <a:path>
              <a:moveTo>
                <a:pt x="0" y="9428"/>
              </a:moveTo>
              <a:lnTo>
                <a:pt x="462817" y="942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 rot="10800000">
        <a:off x="3485430" y="1357785"/>
        <a:ext cx="23140" cy="23140"/>
      </dsp:txXfrm>
    </dsp:sp>
    <dsp:sp modelId="{74274EDA-357F-4A6B-AD02-26F76328E43A}">
      <dsp:nvSpPr>
        <dsp:cNvPr id="0" name=""/>
        <dsp:cNvSpPr/>
      </dsp:nvSpPr>
      <dsp:spPr>
        <a:xfrm>
          <a:off x="2696236" y="346525"/>
          <a:ext cx="891819" cy="891819"/>
        </a:xfrm>
        <a:prstGeom prst="ellipse">
          <a:avLst/>
        </a:prstGeom>
        <a:blipFill rotWithShape="0">
          <a:blip xmlns:r="http://schemas.openxmlformats.org/officeDocument/2006/relationships" r:embed="rId1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 dirty="0"/>
        </a:p>
      </dsp:txBody>
      <dsp:txXfrm>
        <a:off x="2826840" y="477129"/>
        <a:ext cx="630611" cy="6306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0601A-96F1-4EB8-8C29-F97D299C73F7}">
      <dsp:nvSpPr>
        <dsp:cNvPr id="0" name=""/>
        <dsp:cNvSpPr/>
      </dsp:nvSpPr>
      <dsp:spPr>
        <a:xfrm>
          <a:off x="841413" y="96163"/>
          <a:ext cx="7174157" cy="2241924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53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Arial Narrow" pitchFamily="34" charset="0"/>
            </a:rPr>
            <a:t>Reglamento de Control Sanitario de Productos y Servicios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latin typeface="Arial Narrow" pitchFamily="34" charset="0"/>
            </a:rPr>
            <a:t>Establece la regulación, </a:t>
          </a:r>
          <a:r>
            <a:rPr lang="es-MX" sz="2000" b="1" kern="1200" dirty="0" smtClean="0">
              <a:latin typeface="Arial Narrow" pitchFamily="34" charset="0"/>
            </a:rPr>
            <a:t>control </a:t>
          </a:r>
          <a:r>
            <a:rPr lang="es-MX" sz="2000" kern="1200" dirty="0" smtClean="0">
              <a:latin typeface="Arial Narrow" pitchFamily="34" charset="0"/>
            </a:rPr>
            <a:t>y fomento </a:t>
          </a:r>
          <a:r>
            <a:rPr lang="es-MX" sz="2000" b="1" kern="1200" dirty="0" smtClean="0">
              <a:latin typeface="Arial Narrow" pitchFamily="34" charset="0"/>
            </a:rPr>
            <a:t>sanitario</a:t>
          </a:r>
          <a:r>
            <a:rPr lang="es-MX" sz="2000" kern="1200" dirty="0" smtClean="0">
              <a:latin typeface="Arial Narrow" pitchFamily="34" charset="0"/>
            </a:rPr>
            <a:t> del proceso, importación y exportación, así como de las actividades, servicios y establecimientos, relacionados con los alimentos para consumo humano.</a:t>
          </a:r>
          <a:endParaRPr lang="es-MX" sz="2000" kern="1200" dirty="0"/>
        </a:p>
      </dsp:txBody>
      <dsp:txXfrm>
        <a:off x="841413" y="96163"/>
        <a:ext cx="7174157" cy="2241924"/>
      </dsp:txXfrm>
    </dsp:sp>
    <dsp:sp modelId="{AA30DC97-8342-45B9-8471-F538BB358ED2}">
      <dsp:nvSpPr>
        <dsp:cNvPr id="0" name=""/>
        <dsp:cNvSpPr/>
      </dsp:nvSpPr>
      <dsp:spPr>
        <a:xfrm flipH="1">
          <a:off x="8780462" y="2654874"/>
          <a:ext cx="76521" cy="4571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C23C62-49AB-4B41-A3B2-ACDFB8E739D0}">
      <dsp:nvSpPr>
        <dsp:cNvPr id="0" name=""/>
        <dsp:cNvSpPr/>
      </dsp:nvSpPr>
      <dsp:spPr>
        <a:xfrm>
          <a:off x="990875" y="2918496"/>
          <a:ext cx="7174157" cy="2241924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53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2800" b="1" kern="1200" dirty="0" smtClean="0">
              <a:latin typeface="Arial Narrow" pitchFamily="34" charset="0"/>
            </a:rPr>
            <a:t>Normas Oficiales Mexicanas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800" b="0" i="0" kern="1200" dirty="0" smtClean="0">
              <a:latin typeface="Arial Narrow" panose="020B0606020202030204" pitchFamily="34" charset="0"/>
            </a:rPr>
            <a:t>Establecen, las reglas, especificaciones, características o prescripciones aplicables a un producto, proceso, instalación, sistema, actividad, servicio o método de producción u operación, así como aquellas relativas a terminología, simbología, embalaje, marcado o etiquetado y las que se refieran a su cumplimiento o aplicación en materia de </a:t>
          </a:r>
          <a:r>
            <a:rPr lang="es-MX" sz="1800" b="1" i="0" kern="1200" dirty="0" smtClean="0">
              <a:latin typeface="Arial Narrow" panose="020B0606020202030204" pitchFamily="34" charset="0"/>
            </a:rPr>
            <a:t>control </a:t>
          </a:r>
          <a:r>
            <a:rPr lang="es-MX" sz="1800" b="0" i="0" kern="1200" dirty="0" smtClean="0">
              <a:latin typeface="Arial Narrow" panose="020B0606020202030204" pitchFamily="34" charset="0"/>
            </a:rPr>
            <a:t>y fomento </a:t>
          </a:r>
          <a:r>
            <a:rPr lang="es-MX" sz="1800" b="1" i="0" kern="1200" dirty="0" smtClean="0">
              <a:latin typeface="Arial Narrow" panose="020B0606020202030204" pitchFamily="34" charset="0"/>
            </a:rPr>
            <a:t>sanitario.</a:t>
          </a:r>
          <a:endParaRPr lang="es-MX" sz="1800" b="1" kern="1200" dirty="0">
            <a:latin typeface="Arial Narrow" panose="020B0606020202030204" pitchFamily="34" charset="0"/>
          </a:endParaRPr>
        </a:p>
      </dsp:txBody>
      <dsp:txXfrm>
        <a:off x="990875" y="2918496"/>
        <a:ext cx="7174157" cy="2241924"/>
      </dsp:txXfrm>
    </dsp:sp>
    <dsp:sp modelId="{D7A31BD5-BCE4-4918-98A8-16606986073C}">
      <dsp:nvSpPr>
        <dsp:cNvPr id="0" name=""/>
        <dsp:cNvSpPr/>
      </dsp:nvSpPr>
      <dsp:spPr>
        <a:xfrm>
          <a:off x="691951" y="2594663"/>
          <a:ext cx="1569346" cy="235402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FD40536D-5600-47BB-BD87-2EC7F0C9B6F2}" type="datetimeFigureOut">
              <a:rPr lang="es-MX" smtClean="0"/>
              <a:t>27/06/2018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05841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44EF0D04-DF5A-4753-A25F-2CA266A82B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6724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8BFA9017-4BF2-4404-9E26-F7A564B07843}" type="datetimeFigureOut">
              <a:rPr lang="es-MX" smtClean="0"/>
              <a:t>27/06/2018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03725"/>
            <a:ext cx="5608320" cy="4171950"/>
          </a:xfrm>
          <a:prstGeom prst="rect">
            <a:avLst/>
          </a:prstGeom>
        </p:spPr>
        <p:txBody>
          <a:bodyPr vert="horz" lIns="93031" tIns="46516" rIns="93031" bIns="46516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05841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95040219-FB84-49C0-AD0F-A688B4C878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583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1ADE8-6355-44E2-B464-3A2C7D9561C4}" type="slidenum">
              <a:rPr lang="es-ES">
                <a:solidFill>
                  <a:prstClr val="black"/>
                </a:solidFill>
              </a:rPr>
              <a:pPr/>
              <a:t>4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3970939" y="8804233"/>
            <a:ext cx="3037840" cy="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566" tIns="47614" rIns="91566" bIns="47614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Arial" charset="0"/>
              <a:buNone/>
            </a:pPr>
            <a:fld id="{E3ACDAD6-AFB3-4589-9A24-13C0FA1F163D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</a:pPr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168401" y="695325"/>
            <a:ext cx="4673600" cy="3476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031" tIns="46516" rIns="93031" bIns="46516" anchor="ctr"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8308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701040" y="4403726"/>
            <a:ext cx="5603452" cy="416873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MX" dirty="0" smtClean="0"/>
              <a:t>introducción a la siguiente</a:t>
            </a:r>
            <a:r>
              <a:rPr lang="es-MX" baseline="0" dirty="0" smtClean="0"/>
              <a:t> LOAP &gt; </a:t>
            </a:r>
            <a:r>
              <a:rPr lang="es-MX" dirty="0" smtClean="0"/>
              <a:t>¿cómo</a:t>
            </a:r>
            <a:r>
              <a:rPr lang="es-MX" baseline="0" dirty="0" smtClean="0"/>
              <a:t> hace el gobierno para cumplir con el art. 4?</a:t>
            </a:r>
            <a:endParaRPr lang="es-MX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s-MX" dirty="0" smtClean="0"/>
          </a:p>
          <a:p>
            <a:pPr>
              <a:defRPr/>
            </a:pPr>
            <a:endParaRPr lang="es-MX" dirty="0" smtClean="0"/>
          </a:p>
          <a:p>
            <a:pPr>
              <a:defRPr/>
            </a:pPr>
            <a:endParaRPr lang="es-MX" dirty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D1AB2C-99A2-4EDA-8034-BBF8729DAD62}" type="slidenum">
              <a:rPr lang="es-MX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s-MX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1ADE8-6355-44E2-B464-3A2C7D9561C4}" type="slidenum">
              <a:rPr lang="es-ES">
                <a:solidFill>
                  <a:prstClr val="black"/>
                </a:solidFill>
              </a:rPr>
              <a:pPr/>
              <a:t>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3970939" y="8804233"/>
            <a:ext cx="3037840" cy="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566" tIns="47614" rIns="91566" bIns="47614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Arial" charset="0"/>
              <a:buNone/>
            </a:pPr>
            <a:fld id="{E3ACDAD6-AFB3-4589-9A24-13C0FA1F163D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168401" y="695325"/>
            <a:ext cx="4673600" cy="3476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031" tIns="46516" rIns="93031" bIns="46516" anchor="ctr"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8308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701040" y="4403726"/>
            <a:ext cx="5603452" cy="416873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s-MX" dirty="0" smtClean="0"/>
              <a:t>Mencionar</a:t>
            </a:r>
            <a:r>
              <a:rPr lang="es-MX" baseline="0" dirty="0" smtClean="0"/>
              <a:t> que la LOAP establece las competencias de las Secretarías que integran el Gobierno Federal</a:t>
            </a:r>
            <a:endParaRPr lang="es-MX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1ADE8-6355-44E2-B464-3A2C7D9561C4}" type="slidenum">
              <a:rPr lang="es-ES">
                <a:solidFill>
                  <a:prstClr val="black"/>
                </a:solidFill>
              </a:rPr>
              <a:pPr/>
              <a:t>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3970939" y="8804233"/>
            <a:ext cx="3037840" cy="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566" tIns="47614" rIns="91566" bIns="47614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Arial" charset="0"/>
              <a:buNone/>
            </a:pPr>
            <a:fld id="{E3ACDAD6-AFB3-4589-9A24-13C0FA1F163D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</a:pPr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168401" y="695325"/>
            <a:ext cx="4673600" cy="3476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031" tIns="46516" rIns="93031" bIns="46516" anchor="ctr"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8308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701040" y="4403726"/>
            <a:ext cx="5603452" cy="416873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ECF7F-5A66-46B6-A5A1-188654D61454}" type="slidenum">
              <a:rPr lang="es-MX" smtClean="0">
                <a:solidFill>
                  <a:prstClr val="black"/>
                </a:solidFill>
              </a:rPr>
              <a:pPr/>
              <a:t>7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0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28734"/>
            <a:r>
              <a:rPr lang="es-MX" dirty="0" smtClean="0">
                <a:latin typeface="Arial Narrow" pitchFamily="34" charset="0"/>
              </a:rPr>
              <a:t>El Sistema Federal Sanitario está integrado por la COFEPRIS y las autoridades equivalentes u homólogas en las entidades federativas con las que se haya suscrito Acuerdo de Coordinación para el Ejercicio de Facultades en Materia de Regulación, Control y Fomento Sanitarios. </a:t>
            </a:r>
          </a:p>
          <a:p>
            <a:pPr defTabSz="928734"/>
            <a:endParaRPr lang="es-MX" dirty="0" smtClean="0"/>
          </a:p>
          <a:p>
            <a:pPr defTabSz="928734"/>
            <a:r>
              <a:rPr lang="es-MX" dirty="0" smtClean="0">
                <a:latin typeface="Arial Narrow" pitchFamily="34" charset="0"/>
              </a:rPr>
              <a:t>Organiza y armoniza las acciones en materia de regulación, control, vigilancia y fomento sanitarios, que de manera coordinada y como autoridades sanitarias ejercen la Federación y los Estados, y que son conducidas a nivel nacional por la Secretaría de Salud, a través de la COFEPRIS.</a:t>
            </a:r>
          </a:p>
          <a:p>
            <a:pPr defTabSz="928734"/>
            <a:endParaRPr lang="es-MX" dirty="0" smtClean="0"/>
          </a:p>
          <a:p>
            <a:pPr algn="just" defTabSz="928734"/>
            <a:r>
              <a:rPr lang="es-MX" dirty="0" smtClean="0">
                <a:latin typeface="Arial Narrow" pitchFamily="34" charset="0"/>
              </a:rPr>
              <a:t>Los instrumentos de coordinación que firma la COFEPRIS con las Entidades Federativas a través de la Coordinación General del Sistema Federal Sanitario </a:t>
            </a:r>
          </a:p>
          <a:p>
            <a:pPr algn="just" defTabSz="928734"/>
            <a:r>
              <a:rPr lang="es-MX" dirty="0" smtClean="0">
                <a:latin typeface="Arial Narrow" pitchFamily="34" charset="0"/>
              </a:rPr>
              <a:t>a. Acuerdo Específico de Coordinación para el ejercicio de facultades en Materia de Control y Fomento Sanitario. </a:t>
            </a:r>
          </a:p>
          <a:p>
            <a:pPr algn="just" defTabSz="928734"/>
            <a:r>
              <a:rPr lang="es-MX" dirty="0" smtClean="0">
                <a:latin typeface="Arial Narrow" pitchFamily="34" charset="0"/>
              </a:rPr>
              <a:t>b. Acuerdo de Coordinación para el ejercicio de facultades en Materia de Control Sanitario de Productos del Tabaco. </a:t>
            </a:r>
          </a:p>
          <a:p>
            <a:pPr algn="just" defTabSz="928734"/>
            <a:r>
              <a:rPr lang="es-MX" dirty="0" smtClean="0">
                <a:latin typeface="Arial Narrow" pitchFamily="34" charset="0"/>
              </a:rPr>
              <a:t>c. Convenios Específicos para la transferencia de recursos Presupuestales Federales. </a:t>
            </a:r>
          </a:p>
          <a:p>
            <a:pPr defTabSz="928734"/>
            <a:endParaRPr lang="es-MX" dirty="0" smtClean="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1719" indent="-285277" eaLnBrk="0" hangingPunct="0"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1107" indent="-228221" eaLnBrk="0" hangingPunct="0"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597550" indent="-228221" eaLnBrk="0" hangingPunct="0"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3991" indent="-228221" eaLnBrk="0" hangingPunct="0"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0433" indent="-228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66877" indent="-228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3320" indent="-228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79762" indent="-2282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fld id="{D72AE723-02D8-41F5-8E0A-CE33448F6052}" type="slidenum">
              <a:rPr lang="es-ES">
                <a:solidFill>
                  <a:srgbClr val="000000"/>
                </a:solidFill>
                <a:latin typeface="Arial" charset="0"/>
              </a:rPr>
              <a:pPr eaLnBrk="1" hangingPunct="1"/>
              <a:t>9</a:t>
            </a:fld>
            <a:endParaRPr lang="es-E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8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1ADE8-6355-44E2-B464-3A2C7D9561C4}" type="slidenum">
              <a:rPr lang="es-ES">
                <a:solidFill>
                  <a:prstClr val="black"/>
                </a:solidFill>
              </a:rPr>
              <a:pPr/>
              <a:t>10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3970939" y="8804233"/>
            <a:ext cx="3037840" cy="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566" tIns="47614" rIns="91566" bIns="47614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Arial" charset="0"/>
              <a:buNone/>
            </a:pPr>
            <a:fld id="{E3ACDAD6-AFB3-4589-9A24-13C0FA1F163D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</a:pPr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168401" y="695325"/>
            <a:ext cx="4673600" cy="3476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031" tIns="46516" rIns="93031" bIns="46516" anchor="ctr"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8308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701040" y="4403726"/>
            <a:ext cx="5603452" cy="416873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5877" indent="-290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2888" indent="-232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8043" indent="-232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3199" indent="-232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732DA2-197D-4D5C-9374-B5E6BA593F2D}" type="slidenum">
              <a:rPr lang="es-ES">
                <a:solidFill>
                  <a:prstClr val="black"/>
                </a:solidFill>
              </a:rPr>
              <a:pPr eaLnBrk="1" hangingPunct="1"/>
              <a:t>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Señalar</a:t>
            </a:r>
            <a:r>
              <a:rPr lang="es-MX" baseline="0" dirty="0" smtClean="0"/>
              <a:t> cantidad de productos asegurada, muestra de etiqueta, información de documental de proveedores, clientes, facturas y observaciones del establecimiento.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59DDD-4A8E-4915-A196-B1CFA1E33046}" type="slidenum">
              <a:rPr lang="es-MX" smtClean="0">
                <a:solidFill>
                  <a:prstClr val="black"/>
                </a:solidFill>
              </a:rPr>
              <a:pPr/>
              <a:t>20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24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5836" indent="-2907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2824" indent="-23256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7954" indent="-23256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3084" indent="-23256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58213" indent="-232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3341" indent="-232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88471" indent="-232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3601" indent="-2325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0E2493-8511-4ADD-99DE-13AEE2C9A37A}" type="slidenum">
              <a:rPr lang="es-ES">
                <a:solidFill>
                  <a:prstClr val="black"/>
                </a:solidFill>
              </a:rPr>
              <a:pPr eaLnBrk="1" hangingPunct="1"/>
              <a:t>25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CD3CF-852C-47C1-9476-D1EE62BA0F6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184F8-4F65-42EF-BBCD-30F1BDE94039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1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E3D05-5140-45FE-9B5C-83B828C6F264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190AA-9C25-4116-98A1-32F8FD05252F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1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0A79C-8D06-463A-8DA4-4FD9687F70DB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6722-5A12-4714-A05B-FCC234F92C51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28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9937E9-6B4E-4777-A90B-02AD87E76D49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B4473-9BF4-42F3-895D-E604602959D6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7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D73CA-5E75-4544-A943-EBB52BEEDD5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8436D-E195-4A3B-84BF-ADBD9D015E74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09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90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1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90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48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3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9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437DB-6489-49A8-9AF5-720240DBB799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E5D1-FF1D-4974-987E-AE47DFB28BE5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2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25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5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8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21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B1FD02-DE4A-484B-9711-27449A92C5DE}" type="datetimeFigureOut">
              <a:rPr lang="es-MX">
                <a:solidFill>
                  <a:prstClr val="black"/>
                </a:solidFill>
              </a:rPr>
              <a:pPr/>
              <a:t>27/06/2018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483F73-0B63-4B78-A612-FC98945AFDBD}" type="slidenum">
              <a:rPr lang="es-MX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01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A70F-C458-461A-BB88-35BE3D9EB14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184F8-4F65-42EF-BBCD-30F1BDE94039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EA535-BC56-48B0-BF49-BC93EF3A04F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E5D1-FF1D-4974-987E-AE47DFB28BE5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C95BB-3F94-45B4-A2DD-2177CB5F64ED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F451-BD96-4CBD-861D-B33E1E50108E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DAD3A-BD98-4D57-B75A-7048210B15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46D2E-64DE-4ABE-9366-CD0FEBF4FEB8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FE669-3EBA-4359-97F5-303AB02738F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8064F-234B-45A7-96F9-37BB9664A2DB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6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7AEE-5DB4-46D4-AB56-BB1B1559D27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F451-BD96-4CBD-861D-B33E1E50108E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57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0D3C3-F370-4922-8CCC-FAA2BA910A3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0A632-DE96-4581-94B6-40D63965827C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7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2EB87-4E88-40AD-BFE9-D03D12509D8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F3264-B79C-4819-998B-40F3102721F1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4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05679-78E6-4A16-AC21-AE6C75B013A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622FF-0DCB-4AD0-8735-6B2E26C09440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4D118-F25C-41E1-A1F4-7F2419D5FFD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88226-E49A-4B98-BAD1-A021F0DE3C0E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A1305-5C17-4465-ABCF-DF270BB4B2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190AA-9C25-4116-98A1-32F8FD05252F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ADDAA-D27D-4233-85A8-05FA5A9FB6C2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6722-5A12-4714-A05B-FCC234F92C51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0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Pictures\Sample Pictures\logocf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33480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D73CA-5E75-4544-A943-EBB52BEEDD53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8436D-E195-4A3B-84BF-ADBD9D015E74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19B44-1B3F-46F6-BDAB-61C094C51BCA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29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C2EB1-65DA-41D3-B607-D04585EEA00C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451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1BA5A5-E5D2-4CDB-990D-969C31FD62ED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3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630DE-4C77-415C-97AB-B3E43E94C39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46D2E-64DE-4ABE-9366-CD0FEBF4FEB8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388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25FAAB-89B8-449B-89E7-401DDD3F3C22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2058E-BD73-4FBA-B25B-F9369DF9EF40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9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1FFEC-0736-42CC-957F-21D612E092B0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543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864022-43BB-4259-AD81-FE2BEC940273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02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795A2D-7ED8-4143-B4CF-AF10F89B37ED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68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70E66-DD32-4F89-9385-22CF0D6AAD74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5734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533049-F55E-4E19-A82B-1C4BE7BF6AEF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91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FD400A-2A4B-477F-9C31-B7B8EEA07254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5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19B44-1B3F-46F6-BDAB-61C094C51BCA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19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C2EB1-65DA-41D3-B607-D04585EEA00C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9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4B49F-D2A4-40E1-B406-978CA4FAF212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8064F-234B-45A7-96F9-37BB9664A2DB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836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1BA5A5-E5D2-4CDB-990D-969C31FD62ED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30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25FAAB-89B8-449B-89E7-401DDD3F3C22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27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2058E-BD73-4FBA-B25B-F9369DF9EF40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96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1FFEC-0736-42CC-957F-21D612E092B0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389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864022-43BB-4259-AD81-FE2BEC940273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15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795A2D-7ED8-4143-B4CF-AF10F89B37ED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67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70E66-DD32-4F89-9385-22CF0D6AAD74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29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533049-F55E-4E19-A82B-1C4BE7BF6AEF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7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FD400A-2A4B-477F-9C31-B7B8EEA07254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701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9F470-B309-46CF-9BAE-E39E6AF9149D}" type="slidenum">
              <a:rPr lang="es-ES_tradnl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9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0C933-DF4F-4FF7-A7C0-43AFE4B84D9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0A632-DE96-4581-94B6-40D63965827C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40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19B44-1B3F-46F6-BDAB-61C094C51BCA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40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EC2EB1-65DA-41D3-B607-D04585EEA00C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85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1BA5A5-E5D2-4CDB-990D-969C31FD62ED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385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25FAAB-89B8-449B-89E7-401DDD3F3C22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392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2058E-BD73-4FBA-B25B-F9369DF9EF40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139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1FFEC-0736-42CC-957F-21D612E092B0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894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864022-43BB-4259-AD81-FE2BEC940273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32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795A2D-7ED8-4143-B4CF-AF10F89B37ED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276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70E66-DD32-4F89-9385-22CF0D6AAD74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72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533049-F55E-4E19-A82B-1C4BE7BF6AEF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6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0730D-CDC7-4CCE-8575-D249BA12EAE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F3264-B79C-4819-998B-40F3102721F1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721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FD400A-2A4B-477F-9C31-B7B8EEA07254}" type="slidenum">
              <a:rPr lang="es-ES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2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C6B8D-1CE0-4AE6-9826-A8A9896765B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622FF-0DCB-4AD0-8735-6B2E26C09440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2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9F4A7-8192-41D8-BDA8-79D96679E637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88226-E49A-4B98-BAD1-A021F0DE3C0E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7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66F839-2073-4E82-91C1-CC25171FEFCC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DB4473-9BF4-42F3-895D-E604602959D6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0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7" t="21853" r="16829" b="66960"/>
          <a:stretch/>
        </p:blipFill>
        <p:spPr bwMode="auto">
          <a:xfrm>
            <a:off x="439458" y="296652"/>
            <a:ext cx="7588926" cy="103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1" t="35898" r="27451" b="17142"/>
          <a:stretch/>
        </p:blipFill>
        <p:spPr bwMode="auto">
          <a:xfrm>
            <a:off x="1799692" y="1196752"/>
            <a:ext cx="5256584" cy="539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41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18536F-1910-4785-B28B-5E432EE90C9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DB4473-9BF4-42F3-895D-E604602959D6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7" t="21853" r="16829" b="66960"/>
          <a:stretch/>
        </p:blipFill>
        <p:spPr bwMode="auto">
          <a:xfrm>
            <a:off x="439458" y="296652"/>
            <a:ext cx="7588926" cy="103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1" t="35898" r="27451" b="17142"/>
          <a:stretch/>
        </p:blipFill>
        <p:spPr bwMode="auto">
          <a:xfrm>
            <a:off x="1799692" y="1196752"/>
            <a:ext cx="5256584" cy="539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24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7" t="21853" r="16829" b="66960"/>
          <a:stretch/>
        </p:blipFill>
        <p:spPr bwMode="auto">
          <a:xfrm>
            <a:off x="439458" y="296652"/>
            <a:ext cx="7588926" cy="103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1" t="35898" r="27451" b="17142"/>
          <a:stretch/>
        </p:blipFill>
        <p:spPr bwMode="auto">
          <a:xfrm>
            <a:off x="1799692" y="1196752"/>
            <a:ext cx="5256584" cy="539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97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7" t="21853" r="16829" b="66960"/>
          <a:stretch/>
        </p:blipFill>
        <p:spPr bwMode="auto">
          <a:xfrm>
            <a:off x="439458" y="296652"/>
            <a:ext cx="7588926" cy="103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1" t="35898" r="27451" b="17142"/>
          <a:stretch/>
        </p:blipFill>
        <p:spPr bwMode="auto">
          <a:xfrm>
            <a:off x="1799692" y="1196752"/>
            <a:ext cx="5256584" cy="539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02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COS-DESVS-P-01-M-01-AC-39%20Acta%20de%20verificaci&#243;n%20de%20f&#225;bricas%20PyS%20marzo%202013.doc" TargetMode="External"/><Relationship Id="rId5" Type="http://schemas.openxmlformats.org/officeDocument/2006/relationships/hyperlink" Target="COS-DESVS-P-01-M-01-AC-41%20Acta%20de%20verificaci&#243;n%20de%20expendios%20PyS%20marzo%202013.doc" TargetMode="External"/><Relationship Id="rId4" Type="http://schemas.openxmlformats.org/officeDocument/2006/relationships/hyperlink" Target="COS-DESVS-P-01-M-01-AC-01%20Acta%20de%20verificaci&#243;n%20sanitaria%20general%20%2001%20%20Octubre%202013.do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COS-DESVS-P-01-M-01-AC-40%20Acta%20de%20verificaci&#243;n%20de%20Servicios%20de%20alimentos%20PyS%20marzo%202013%20(2).doc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210766" y="1979116"/>
            <a:ext cx="717765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s-MX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Calibri" pitchFamily="34" charset="0"/>
              </a:rPr>
              <a:t>PROCESO DE VERIFICACION SANITARIA</a:t>
            </a:r>
            <a:endParaRPr lang="es-MX" sz="3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1187624" y="2492896"/>
            <a:ext cx="72008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386" name="Picture 2" descr="C:\Users\pregalado\Pictures\LOS CABOS\DSC_2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23320"/>
            <a:ext cx="2907495" cy="28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8" y="2871268"/>
            <a:ext cx="2837048" cy="343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799734228"/>
              </p:ext>
            </p:extLst>
          </p:nvPr>
        </p:nvGraphicFramePr>
        <p:xfrm>
          <a:off x="251520" y="1124744"/>
          <a:ext cx="885698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30600" r="27761" b="2938"/>
          <a:stretch/>
        </p:blipFill>
        <p:spPr bwMode="auto">
          <a:xfrm>
            <a:off x="472470" y="1556792"/>
            <a:ext cx="2011298" cy="168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739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58" y="1774116"/>
            <a:ext cx="70723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71010" y="1968124"/>
            <a:ext cx="684561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prstClr val="black"/>
                </a:solidFill>
              </a:rPr>
              <a:t>La LGS en su Art. 194, </a:t>
            </a:r>
          </a:p>
          <a:p>
            <a:pPr algn="just"/>
            <a:endParaRPr lang="es-MX" sz="2300" dirty="0">
              <a:solidFill>
                <a:prstClr val="black"/>
              </a:solidFill>
            </a:endParaRPr>
          </a:p>
          <a:p>
            <a:pPr algn="just"/>
            <a:r>
              <a:rPr lang="es-MX" sz="2300" i="1" dirty="0" smtClean="0">
                <a:solidFill>
                  <a:prstClr val="black"/>
                </a:solidFill>
              </a:rPr>
              <a:t>Conjunto </a:t>
            </a:r>
            <a:r>
              <a:rPr lang="es-MX" sz="2300" i="1" dirty="0">
                <a:solidFill>
                  <a:prstClr val="black"/>
                </a:solidFill>
              </a:rPr>
              <a:t>de acciones </a:t>
            </a:r>
            <a:r>
              <a:rPr lang="es-MX" sz="2300" i="1" dirty="0" smtClean="0">
                <a:solidFill>
                  <a:prstClr val="black"/>
                </a:solidFill>
              </a:rPr>
              <a:t>de orientación</a:t>
            </a:r>
            <a:r>
              <a:rPr lang="es-MX" sz="2300" i="1" dirty="0">
                <a:solidFill>
                  <a:prstClr val="black"/>
                </a:solidFill>
              </a:rPr>
              <a:t>, educación, muestreo, </a:t>
            </a:r>
            <a:r>
              <a:rPr lang="es-MX" sz="2300" b="1" i="1" dirty="0">
                <a:solidFill>
                  <a:prstClr val="black"/>
                </a:solidFill>
              </a:rPr>
              <a:t>verificación</a:t>
            </a:r>
            <a:r>
              <a:rPr lang="es-MX" sz="2300" i="1" dirty="0">
                <a:solidFill>
                  <a:prstClr val="black"/>
                </a:solidFill>
              </a:rPr>
              <a:t> y en su caso, aplicación de medidas de seguridad </a:t>
            </a:r>
            <a:r>
              <a:rPr lang="es-MX" sz="2300" i="1" dirty="0" smtClean="0">
                <a:solidFill>
                  <a:prstClr val="black"/>
                </a:solidFill>
              </a:rPr>
              <a:t>y sanciones</a:t>
            </a:r>
            <a:r>
              <a:rPr lang="es-MX" sz="2300" dirty="0">
                <a:solidFill>
                  <a:prstClr val="black"/>
                </a:solidFill>
              </a:rPr>
              <a:t>, que ejerce la </a:t>
            </a:r>
            <a:r>
              <a:rPr lang="es-MX" sz="2300" dirty="0" smtClean="0">
                <a:solidFill>
                  <a:prstClr val="black"/>
                </a:solidFill>
              </a:rPr>
              <a:t>SS con </a:t>
            </a:r>
            <a:r>
              <a:rPr lang="es-MX" sz="2300" dirty="0">
                <a:solidFill>
                  <a:prstClr val="black"/>
                </a:solidFill>
              </a:rPr>
              <a:t>la participación de los productores, comercializadores y</a:t>
            </a:r>
          </a:p>
          <a:p>
            <a:pPr algn="just"/>
            <a:r>
              <a:rPr lang="es-MX" sz="2300" dirty="0">
                <a:solidFill>
                  <a:prstClr val="black"/>
                </a:solidFill>
              </a:rPr>
              <a:t>consumidores, </a:t>
            </a:r>
            <a:r>
              <a:rPr lang="es-MX" sz="2300" dirty="0" smtClean="0">
                <a:solidFill>
                  <a:prstClr val="black"/>
                </a:solidFill>
              </a:rPr>
              <a:t>con base </a:t>
            </a:r>
            <a:r>
              <a:rPr lang="es-MX" sz="2300" dirty="0">
                <a:solidFill>
                  <a:prstClr val="black"/>
                </a:solidFill>
              </a:rPr>
              <a:t>a </a:t>
            </a:r>
            <a:r>
              <a:rPr lang="es-MX" sz="2300" dirty="0" smtClean="0">
                <a:solidFill>
                  <a:prstClr val="black"/>
                </a:solidFill>
              </a:rPr>
              <a:t>las </a:t>
            </a:r>
            <a:r>
              <a:rPr lang="es-MX" sz="2300" dirty="0" err="1" smtClean="0">
                <a:solidFill>
                  <a:prstClr val="black"/>
                </a:solidFill>
              </a:rPr>
              <a:t>NOM´s</a:t>
            </a:r>
            <a:r>
              <a:rPr lang="es-MX" sz="2300" dirty="0" smtClean="0">
                <a:solidFill>
                  <a:prstClr val="black"/>
                </a:solidFill>
              </a:rPr>
              <a:t> y otras disposiciones aplicables</a:t>
            </a:r>
            <a:r>
              <a:rPr lang="es-MX" sz="2300" dirty="0">
                <a:solidFill>
                  <a:prstClr val="black"/>
                </a:solidFill>
              </a:rPr>
              <a:t>.</a:t>
            </a:r>
          </a:p>
          <a:p>
            <a:pPr algn="just"/>
            <a:r>
              <a:rPr lang="es-MX" sz="2300" dirty="0" smtClean="0">
                <a:solidFill>
                  <a:prstClr val="black"/>
                </a:solidFill>
              </a:rPr>
              <a:t>Aplica al: </a:t>
            </a:r>
          </a:p>
          <a:p>
            <a:pPr algn="just"/>
            <a:r>
              <a:rPr lang="es-MX" sz="2300" dirty="0" smtClean="0">
                <a:solidFill>
                  <a:prstClr val="black"/>
                </a:solidFill>
              </a:rPr>
              <a:t>I</a:t>
            </a:r>
            <a:r>
              <a:rPr lang="es-MX" sz="2300" dirty="0">
                <a:solidFill>
                  <a:prstClr val="black"/>
                </a:solidFill>
              </a:rPr>
              <a:t>. Proceso, importación y exportación de alimentos, bebidas no alcohólicas, bebidas </a:t>
            </a:r>
            <a:r>
              <a:rPr lang="es-MX" sz="2300" dirty="0" smtClean="0">
                <a:solidFill>
                  <a:prstClr val="black"/>
                </a:solidFill>
              </a:rPr>
              <a:t>alcohólicas</a:t>
            </a:r>
            <a:endParaRPr lang="es-MX" sz="2400" dirty="0" smtClean="0">
              <a:solidFill>
                <a:prstClr val="black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71010" y="1340768"/>
            <a:ext cx="65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79646">
                    <a:lumMod val="75000"/>
                  </a:srgbClr>
                </a:solidFill>
              </a:rPr>
              <a:t>¿QUE ES EL CONTROL SANITARIO?</a:t>
            </a:r>
            <a:endParaRPr lang="es-MX" sz="2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467544" y="2132856"/>
            <a:ext cx="8028756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MX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Se llevará a </a:t>
            </a:r>
            <a:r>
              <a:rPr lang="es-MX" sz="3200" dirty="0">
                <a:solidFill>
                  <a:prstClr val="black"/>
                </a:solidFill>
                <a:latin typeface="Calibri"/>
                <a:cs typeface="Arial" charset="0"/>
              </a:rPr>
              <a:t>cabo a través de  </a:t>
            </a:r>
            <a:r>
              <a:rPr lang="es-MX" sz="3200" u="sng" dirty="0" smtClean="0">
                <a:solidFill>
                  <a:prstClr val="black"/>
                </a:solidFill>
                <a:latin typeface="Calibri"/>
                <a:cs typeface="Arial" charset="0"/>
              </a:rPr>
              <a:t>visitas de </a:t>
            </a:r>
            <a:r>
              <a:rPr lang="es-MX" sz="3200" u="sng" dirty="0">
                <a:solidFill>
                  <a:prstClr val="black"/>
                </a:solidFill>
                <a:latin typeface="Calibri"/>
                <a:cs typeface="Arial" charset="0"/>
              </a:rPr>
              <a:t>verificación</a:t>
            </a:r>
            <a:r>
              <a:rPr lang="es-MX" sz="3200" dirty="0">
                <a:solidFill>
                  <a:prstClr val="black"/>
                </a:solidFill>
                <a:latin typeface="Calibri"/>
                <a:cs typeface="Arial" charset="0"/>
              </a:rPr>
              <a:t> a cargo </a:t>
            </a:r>
            <a:r>
              <a:rPr lang="es-MX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del personal expresamente autorizado por la </a:t>
            </a:r>
            <a:r>
              <a:rPr lang="es-MX" sz="3200" dirty="0">
                <a:solidFill>
                  <a:prstClr val="black"/>
                </a:solidFill>
                <a:latin typeface="Calibri"/>
                <a:cs typeface="Arial" charset="0"/>
              </a:rPr>
              <a:t>autoridad sanitaria    </a:t>
            </a:r>
            <a:r>
              <a:rPr lang="es-MX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competente para </a:t>
            </a:r>
            <a:r>
              <a:rPr lang="es-MX" sz="3200" dirty="0">
                <a:solidFill>
                  <a:prstClr val="black"/>
                </a:solidFill>
                <a:latin typeface="Calibri"/>
                <a:cs typeface="Arial" charset="0"/>
              </a:rPr>
              <a:t>llevar a cabo la </a:t>
            </a:r>
            <a:r>
              <a:rPr lang="es-MX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verificación física </a:t>
            </a:r>
            <a:r>
              <a:rPr lang="es-MX" sz="3200" dirty="0">
                <a:solidFill>
                  <a:prstClr val="black"/>
                </a:solidFill>
                <a:latin typeface="Calibri"/>
                <a:cs typeface="Arial" charset="0"/>
              </a:rPr>
              <a:t>del cumplimiento de la ley </a:t>
            </a:r>
            <a:r>
              <a:rPr lang="es-MX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y demás </a:t>
            </a:r>
            <a:r>
              <a:rPr lang="es-MX" sz="3200">
                <a:solidFill>
                  <a:prstClr val="black"/>
                </a:solidFill>
                <a:latin typeface="Calibri"/>
                <a:cs typeface="Arial" charset="0"/>
              </a:rPr>
              <a:t>disposiciones </a:t>
            </a:r>
            <a:r>
              <a:rPr lang="es-MX" sz="3200" smtClean="0">
                <a:solidFill>
                  <a:prstClr val="black"/>
                </a:solidFill>
                <a:latin typeface="Calibri"/>
                <a:cs typeface="Arial" charset="0"/>
              </a:rPr>
              <a:t>aplicables.</a:t>
            </a:r>
            <a:endParaRPr lang="es-MX" sz="32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MX" dirty="0" smtClean="0">
                <a:solidFill>
                  <a:srgbClr val="F79646">
                    <a:lumMod val="75000"/>
                  </a:srgbClr>
                </a:solidFill>
                <a:latin typeface="Calibri"/>
                <a:cs typeface="Arial" charset="0"/>
              </a:rPr>
              <a:t>LGS: ART. 396, TITULO DECIMOSEPTIMO VIGILANCIA  SANITARIA CAPITULO </a:t>
            </a:r>
            <a:r>
              <a:rPr lang="es-MX" dirty="0" smtClean="0">
                <a:solidFill>
                  <a:srgbClr val="F79646">
                    <a:lumMod val="75000"/>
                  </a:srgbClr>
                </a:solidFill>
                <a:latin typeface="Calibri"/>
                <a:cs typeface="Arial" charset="0"/>
              </a:rPr>
              <a:t>UNICO</a:t>
            </a:r>
            <a:endParaRPr lang="es-ES" dirty="0">
              <a:solidFill>
                <a:srgbClr val="F79646">
                  <a:lumMod val="7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755576" y="1136938"/>
            <a:ext cx="7993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MX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Arial" charset="0"/>
              </a:rPr>
              <a:t>VIGILANCIA SANITARIA 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151707" y="1844824"/>
            <a:ext cx="72008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8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0375" y="1308779"/>
            <a:ext cx="8208912" cy="936104"/>
          </a:xfrm>
        </p:spPr>
        <p:txBody>
          <a:bodyPr/>
          <a:lstStyle/>
          <a:p>
            <a:r>
              <a:rPr lang="es-MX" sz="2400" b="1" kern="0" dirty="0">
                <a:solidFill>
                  <a:srgbClr val="000000"/>
                </a:solidFill>
                <a:latin typeface="Arial"/>
              </a:rPr>
              <a:t>SI  LLEGA  A   TU   ESTABLECIMIENTO   UN VERIFICADOR   SANITARIO   DE   LA   </a:t>
            </a:r>
            <a:r>
              <a:rPr lang="es-MX" sz="2400" b="1" kern="0" dirty="0" smtClean="0">
                <a:solidFill>
                  <a:srgbClr val="000000"/>
                </a:solidFill>
                <a:latin typeface="Arial"/>
              </a:rPr>
              <a:t>COFEPRIS</a:t>
            </a:r>
            <a:r>
              <a:rPr lang="es-MX" sz="2400" kern="0" dirty="0" smtClean="0">
                <a:solidFill>
                  <a:srgbClr val="000000"/>
                </a:solidFill>
                <a:latin typeface="Arial"/>
              </a:rPr>
              <a:t> </a:t>
            </a:r>
            <a:endParaRPr lang="es-MX" sz="2400" dirty="0">
              <a:solidFill>
                <a:srgbClr val="00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553919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 TE SORPRENDAS , NO TE ENOJES, ES SOLO PARA </a:t>
            </a:r>
            <a:r>
              <a:rPr lang="es-MX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REALIZAR UNA VISITA DE VERIFICACION Y QUE </a:t>
            </a:r>
            <a:r>
              <a:rPr lang="es-MX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TODO ESTE BIEN EN TU NEGOCIO</a:t>
            </a:r>
          </a:p>
        </p:txBody>
      </p:sp>
      <p:pic>
        <p:nvPicPr>
          <p:cNvPr id="1031" name="Picture 7" descr="https://encrypted-tbn0.gstatic.com/images?q=tbn:ANd9GcSBFV9Lowt6qHgy8rRNX6Wi_QAIPAuAtja4S7_PBCDLQ3rTY-XJ9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9"/>
          <a:stretch/>
        </p:blipFill>
        <p:spPr bwMode="auto">
          <a:xfrm>
            <a:off x="863076" y="2975529"/>
            <a:ext cx="1968677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9" descr="data:image/jpeg;base64,/9j/4AAQSkZJRgABAQAAAQABAAD/2wCEAAkGBxMTEhUUExQUFhUUGBoYGBgYGRgdGBoXGhgZGBgYGRwYHSggHRomHRcYITEjJykrLjAuGB8zODMtNygtLisBCgoKDg0OGxAQGi4kICU0LC0xMiwsLCssMCwxLC8uNywuNywsLCwsNTAsNywsLSwsLCwsKy0sLCwsLCwsLCssLP/AABEIAKAAoAMBIgACEQEDEQH/xAAcAAABBAMBAAAAAAAAAAAAAAAHAAUGCAECBAP/xABFEAACAQMCAwUFBQQIAwkAAAABAgMABBEFEgYhMQcTQVFhIjJxgZEUUqGxwQhCYtEjQ1NygpLh8BUzshckJWNzk6LC0v/EABoBAQACAwEAAAAAAAAAAAAAAAACBAEDBQb/xAArEQACAgEDAwMDBAMAAAAAAAAAAQIRAwQSMRMhUUFhcTKBkQUUUuEVIiP/2gAMAwEAAhEDEQA/ADhSpUqAVKlSoBV4vOoYKWAY8wM8yB1IFa3BO1tnvbTtJ6Z/dz6ZqAfbkFyhvJY/ttnDM7SQnMMcZKDEiMQ248iB6HnQBGU1mmPhKGZbdO/uRcufa70KFBBA5DHUevKmDtG7RI9MKJ3TSyvzAztUKCNxJ6558higJ3SqvOvduN3IcW0KQrz5sdzEeB6AKfrUOTtF1MFmF3KC3Xkh/NeXyoC29Kqbnim9L7/tM+4HOd7fl0/CphoHbNqEBxMwuF/iAVv8yj9KAsxSqIcC8fW+pDEZKSqMvE2MgeYI6ipfQCrUVkmuS5v4o/fdR86w2lyZUXJ0kdWK2psh1qBwSs0ZA6ncMV3owIyMEHoQaJpq0HGUeUelKlSrJgVKlSoCLca8aW+mx7pjud/+XGp9piOvwX1oWa925yuii2gELh8sXbeCn3cBRgk45+QNQftO1OSfU7kuc93I0a+QVGIA9Kie80AcuzLTLHVlmlvImlulcmR2J2kNzXbjkAOmOvIUUbLha0it3tooljikBV1XlkHkcnz59aEH7O2tOJprTGUcd6D5MAFP1AH0o9ACgOWytUgiWNMhIlCqOvsgYHxqq/aZxIb6+kk27UTMaDxwhIJPqf5VbFhVY+2bSo4dUZYwFEiLIfLLZzy+VB60D4UhU+u+yu8Q4UxMPPOPzrl/7NNQwfYTl/GK0/uMX8kbehk8ELxW5NTSy7M75/eCIPNj/KvbXezs2tpLPJOrOm3CIpwctg5LYI+lP3GO6TM9GaVtEZ4Y1k2l3DcD+qcH5EbW/Amrf2lyJI1kU5DqGHwYZFUqq03ZBqJm0u33AjuwY8nxCnG78a3Gmxx4t4haDbFEC083JB5ev+/0qF6hw/FGRJf3DGR+YWNQXB8snPL4AVJJMNq6hv3IeWfPc1RvWEEt/dNIryLAMhF95hhfYHTAySaoZp2dzSf8mlHt2ttcvvVI006PTzIpjuLqFyeTHaMn1O38DRD0C0eJW3sGyeW33cfexnkT5dKgmkXdnff0DW6QuwPdPGxZennyOflT/wBnV85WW3k5m3baCfEZOOvwqWCVP2Ia+E5xb72qu6f4aJsKyKwK2FXTjGuaxmtTyHOoPcazPfTPDaMIkj96VupOcYUeWc8/SozkomzFieRvwvUFnbdws8F41yiEwz+0WA5Bwfa3Y889aGRA61bu01SOaJluEVWXCyo+CATjHXqpzyNeVpwDpqP3i2kO7Oc7eh9AaynZCUXF0wd/s/cNyx99dSKyB8JGCME4yWb4c8fKjSlYRR9K3ArJg1aq/ftGWQW6t5f7WJh/kK//AKqwLUHv2jrPNtbS45rKU+TIx/NBQySRyGOfPHP8a12Dyrm0V2ktoX2n241blz5kf6V2iBvI9M15KeKam1R6HHki4ruaY9KYeO4t2n3A9AfowNSBoWHh+eKb9etC9rMuB7SMM5wMgeOa2YYtZI9iOVxcGrK3/nVsuy9f/CbP/wBEfmardbcJTPZPe7kWNCcKc7mAxlh6ZOPlVmezu37vTbRD4Qr+p/WvUKSlwcCUa5I5x3aywXMd7GCQgG7yXGRz9CDiubUYo79hPbSiO4GN0ZOD8v5jrRKlgVhhgCCMYPTFRHUuBImcvHtTyxlSPgwPKquTC1bXdHT0+thUVJ7Wuyft4Y02tm1tJ9qvpkLoMqi8/Ajl4+NOPZ9ZyFprqQbftByq+meR+mK9tP4CgR98jvKR03sSB9al0UQAAHhWcWJru+xHVaqLi4wdt13ql28G9ZFYArarRzTQrUS13R2hn+22y5kAxIg6SJ+jDA5/6Yl5rzK1CcLJ4smx/JCdUvbC7kt1k5mVTsboAeY2t65zgHxFdWm8Qm3329yfahUkPjAeMYwf72Dg/ClqfCw+0LJFgI4ZZEx0J6OvqDjyrnljt5F2XuBJbMF3E43ZB2t6qQPHxBrTclyXV0pJLu1X3TJfYXqyxrIhyrDIPoa6N1Qjs8uXjE1pJ78DcvVW5hh6ZBqb1txz3RKmfF05uKI/x/bvJp90kYO9oW24658h9KFtnpPD4RO/QxEopJk71AWwN2CfXPKjiwzUH7Y7QNpNwcDKgEHAyAGBOPKo5cfUVKTXwa06IBrGj8PtC/2e5SKTaSpV2JJAJCkMD16VHtL4Wtobiz+2v/3eeIyMHyoRvuZFFVLSEDCRx7R7vsqf0rd4g3Iqrf3gD9M9K4y1sYf6pt/PJ1Fom1dkajsOGlPJrfPq7kfj4U3aloelXN0kdqEZGhkBaIHYsoKbdxx5bql1x3KKXcQIi8tzKgHj44qP6fxvZPcfZ4+Wekm1BGWA9Ofp0pjnNpyjufy/6IrBGLqTPLia1W00eSEEkKndDzLMcnp4Zov6DHi2gHlFH/0Chhx/FmylBxyZSB65HL4mitpq4hjHlGox/hFX/wBOluxtvmzRrYpTSXg6SK1IrzvLgRo7tnailjjrgAnl9KEC6prWowyXtvcJaW67jHGwBLKviWKkZ5fjXQKYYQRitgaD+t8XzXWl2czs8MM8pjunjA3ADGAnMYBOeecgfCuf7DKjOsOrpb2DZe3dnEjswADKS/PAJJPxFAGoUhUN7MuKWvbRDMGWYLk7se2ucCRcdVJBHxBqZ0Aq1z6V4Xt6kS7nO1cgE46ZOBnyGTQr7ROLtYtN0qQRx2wYKGOJD6Ftp5D/AEoAslc+hqO8T8Jx3bRsTtKHmfND7w+OQOfp60wdlnaIdRDxTqEuI+eF6OvmB1+PyogjpWJRUlTJY8koS3RdAltkmsL2ESnIX2FbwZDyx6EcqLMbch8KbOIdCS7jKPyP7rD3lPmKcLODYirknaAMnqceNasWNwfsWdVqVnUZNVLhnsKYuOoO80+6XGSYXwPXacU+itZEDDBGQeord6lRAv4cu+8s4H8DGM/EACufiriaKxTc+Gkb3I84J5dW5eytN3ADudP7tNvewu8WWztBGDn5Ag9KxY8M3cZaUS2ckzk5lmiLsR1wMjCjl5VwI4cSzS6jpHYllydJbEdmnafGxWWWCTU7sAH2Rtt4wf3UMnsnGM55k5rq480zU762ZTY2saKuVzIXmTGCduFAHTGK4/smskknU44xywscY2jHluTlXpv1S3DzPqYlWNWbYYVIbAPgAvP511Y6nD9Kkc/oZm9zR4S3Pf6bA5O4uYCx8ffXmaMnwoMS2hi0YxnrHb7snqrghgB8OVFrRXLW8JbOWjjJPqUGa16Jp768ktVdxvwQ7th1ue2toxCe7WZ+7klxkRqcAk/In6VAdH1a00+KaGGKW7sZSsd3dZwC7Kcd0APdA3Z6k9M9KPNzbLIpV1VlPgwBH0Ipl1bhWCWGOEKscSOG2Ko2sp5OjL0IYEjPhyNXiqQCDUn022Ond2b4TqzWewj24W/tAQQNp556HI6VDrPR79Bbn/h0Ewg3Rd3uVwZJTzdwj4B9n0xmnfsy0O6nn72KZvscCy26SspV3iYHGwHmMMQeuOWK000jhq8k+1F5kuI8RmIDJw4LM+9gNwBxyz1oAg9nWr20vfIqPDc7szxynMnQKCD9wAYAHIc6nS0M9XvopNT0e5g5NcrKH6bmh7sMoYD+L8qJYoBm4p0cXkDwGR493Rlx1HMAg9Vz1FQbjPW7y0snjvktzHLG0KPEX3iTaQrFGJypwfEYNEHWtLFxE0ZLIcey6H2lbwI/kaAHEXZpqxm7ti1wCxKyGRtrDz2t7poDg4aWDTNUtZPtkUsW0tI8WcKCj+wfPJx+FGrgTtEg1OSWONHRoxu9o9VyBn45PSoNwD2NFWMuohSB7sKnOTz5sRyx05CuLhHUrPStY1ASN3USR7Y1bm2co21efxx6UAeyawKi/BnG8GoGVY45YnhxuSUKGw3Q4UnxB+lSoUBisGvK8vY4lLyuqIvVmOAPmaHvEvbJY2+Vh3XDjPJeSZ8MsT09RmgB9o/E8dnfXtvLlYWuHIPijA7efoQoqe2mrW8q7kniYH+MDGPjQt4N4fudSkuLqKSBrhHLyRSKcP3nMEHGMFtw68sU+avYGyTvLvRrbbyy6P8AkMY/GudqtDHLLek79i7g1bhHaT1byLwli/zp/OvO31GOVmWNw5UZJAyvzPSoLp3FOmyHEenSmRRnasUbeX/mZ/Cn06lfTqY7CxkjxzLTqsaj+6ASDVD/AB0vRFx6yPJ18dXsUdlP3jAd6hVR0JPgAPH413dlfaDay20NtLKEniRVPeHAfHiCeVQ7W+DpIbaW+1ecSzBSIYc4BfwyRgeuAKET4/3/AL5V19Lp+hCrs5uozdWVl21cHoQayDVXOCu1C7sSFYmeEf1bnmB47GIyPgeXwo/8HcaW2opmFiHUZeNsb1+OPD1qyaAX8V6Z/wAHvReQxiS2VmMce4pHb3DhVOVB5qVI5jyHlXpxNxVHqJjdtMNzbx8lcShJGkIAZYx1ZAc+BzgdKZoZIA5bUryZLyKWRZYpFLxuZE2IyrkKqruJ3Y8PhUn7II4lu57UmK4Nqi9zcKoICtjcoPqcH/D1oBl0fV9QuriPUbK2glCBraO3D/8AJj5MC3NcePPpRP7PuLHv0mEsQjmt32SBTlMnPu58OXnQm160+zXOo2+yZLi7eNrMQZUN7TY5gj2RnnRp4O4ejsrZIkUhiA0hJyTIR7RJ+OaAfc1qMUsVxX+pLGPM+XjWrLmjjW6TpElFydI7Vb5Vyy6fC0neNEhfG3eQN23rjPXFcVvraE4bcpPmMU6oQRnOfWoY9RDJ9DszKDjyMcOgCK9kvFkYd9GFlQ4wdnuMDjljJzQx4u7bSjtFZxDKsVMkmfAkcgP1oucQT7LWdycbYn/6Tj8apmzZOT1PM/HxreiA6a9r9xePvuJWkI6Z6D0A8BTYprWlWQF7soItltrocklle2uCThR7KtE3zLFfnWnb/wAQCS5S0UgrB7T4672HQ/AH8acOxCCO7sb2yckf0gkDDqpZQFYfAx0wdqXZ/c2o+1zXAuO8YCRyNrb8cuXQjC1igSX9n3iNQJbN2UEt3keTzOQAyj4bc/OixxBrsFpEZJnwP3V6u5+6q9SfhVfOyfhB7xpJ4LkQz2zIU9nPUHJb0PT60bdC4OSJ/tFyxubnkTK+SFbx7lM4RT+grIZA+MtBubq2udQ1FREYYmFtbK2dnMe07eL+GB5fAAE5qyXb1ebNMK7sNJIox5qOZH0IqtlAKva2uXjZXR2Vl5qwOCp8wR0rxpUAbez7tHF5LHZ6hFHKZRtWUjr1IWQdDnn86MOlaNb2ylYIkjVjk7Rjn61TzTLvupo5RnMbq3L+E5I+eMVcizuO8iSQf1iK3+YA/rQHQDW4NRHhzXj3stvO3txOcE+Kfu/Pn+IqW4qMZKRPJjlB0znvJ9qFh4Co1aBfamkOQD+fOpNdx5Rl8xUcs8FDCSAynlnxrh/qal1oXxX2ss6etrPVtRzyljARuh+Ndmkko5TduUjKn0/2a4NRciHZIy7i3IDwAHSnK0tWDxkD2QuPrWvTynLP5qu/H5JZKUBp7UbgJpN3k4zGVHxOKqcasr29zbdLKg43SJ9M86rW4516FcFExSpUqyAjdhOr9zqSxEnbcKUwPvAFlJ/+VFLt5g3aWx+5Ih+uV/Wq78P6i1vcxTKcGNwc+mcH8Casf2xTb9Elf7wib6upoARdiWvra6gFc4Sde7J8N3Mp+Z+tWcqlNlcGORJAMmNlcf4SG/SrkaHfCeCKbGO9RWx5Ejn+NAA39onUQ11BCG5RxFiP42bln5AUIanPbRNu1WY+iD6CoNQCpUqVAYq1vZNqIn0u2IOTGvdsf4lNVTqwf7Ouob7OeH+xkU/+5uP/ANaBj1xTZQrdf06sYZQrZH7sikruPkMFfpT7Za2qSpbSNltnJvPBG36g8j6etPl1bK4KsoIIwQehHlUXfThFlZ9vdn2I5R76qPaUOfiOR8wPOtG1x4LayRyRSl6Evrg1DTUl65GPKnHFLFTyYo5FtmrRVjJxdoaLPRkQ55k+GadAcVvis4qOLBDEqijMpyl9QFP2krjCWaDxaRj9Ex+tAo0XP2jbjN7bqD7sPMeRLt+lCImtxEzSrArNAZWj7q2pifhUOX3sI0Rj/ErAY+VAEVMNL4oC6VdWL59tkePyGGy4/KgIi3U/E1ZPsG1QS6aIy2XgcqR91TnZ+ANVuJ5586IXY/xI9obxVI9qAyDP34wdv5mgIpxnqgub2eZfdeRiv93PKmStscq1oBUqVKgFRj/ZwuD9ouo/AxK/0cD9aDlEfsIvjHqarnlLGyn5YYfiKAsvmvC5t0kG11DKfAjlXQBSxQzwZpUqVDAqxms1qev0oCrnbVdiTVZsHIUIvzUc/wAagZNPXGtz3l/dPz9qZzg+HtHlTJQGRWawKzQCzSpUqAVbK5HQkVrSoBZpUqVAKlSpUAqkHAV93OoWr5wBKgY/wlgDUfrOcdOtAXeFZrytpg6Kw6MAR869a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AutoShape 11" descr="data:image/jpeg;base64,/9j/4AAQSkZJRgABAQAAAQABAAD/2wCEAAkGBxMTEhUUExQUFhUUGBoYGBgYGRgdGBoXGhgZGBgYGRwYHSggHRomHRcYITEjJykrLjAuGB8zODMtNygtLisBCgoKDg0OGxAQGi4kICU0LC0xMiwsLCssMCwxLC8uNywuNywsLCwsNTAsNywsLSwsLCwsKy0sLCwsLCwsLCssLP/AABEIAKAAoAMBIgACEQEDEQH/xAAcAAABBAMBAAAAAAAAAAAAAAAHAAUGCAECBAP/xABFEAACAQMCAwUFBQQIAwkAAAABAgMABBEFEgYhMQcTQVFhIjJxgZEUUqGxwQhCYtEjQ1NygpLh8BUzshckJWNzk6LC0v/EABoBAQACAwEAAAAAAAAAAAAAAAACBAEDBQb/xAArEQACAgEDAwMDBAMAAAAAAAAAAQIRAwQSMRMhUUFhcTKBkQUUUuEVIiP/2gAMAwEAAhEDEQA/ADhSpUqAVKlSoBV4vOoYKWAY8wM8yB1IFa3BO1tnvbTtJ6Z/dz6ZqAfbkFyhvJY/ttnDM7SQnMMcZKDEiMQ248iB6HnQBGU1mmPhKGZbdO/uRcufa70KFBBA5DHUevKmDtG7RI9MKJ3TSyvzAztUKCNxJ6558higJ3SqvOvduN3IcW0KQrz5sdzEeB6AKfrUOTtF1MFmF3KC3Xkh/NeXyoC29Kqbnim9L7/tM+4HOd7fl0/CphoHbNqEBxMwuF/iAVv8yj9KAsxSqIcC8fW+pDEZKSqMvE2MgeYI6ipfQCrUVkmuS5v4o/fdR86w2lyZUXJ0kdWK2psh1qBwSs0ZA6ncMV3owIyMEHoQaJpq0HGUeUelKlSrJgVKlSoCLca8aW+mx7pjud/+XGp9piOvwX1oWa925yuii2gELh8sXbeCn3cBRgk45+QNQftO1OSfU7kuc93I0a+QVGIA9Kie80AcuzLTLHVlmlvImlulcmR2J2kNzXbjkAOmOvIUUbLha0it3tooljikBV1XlkHkcnz59aEH7O2tOJprTGUcd6D5MAFP1AH0o9ACgOWytUgiWNMhIlCqOvsgYHxqq/aZxIb6+kk27UTMaDxwhIJPqf5VbFhVY+2bSo4dUZYwFEiLIfLLZzy+VB60D4UhU+u+yu8Q4UxMPPOPzrl/7NNQwfYTl/GK0/uMX8kbehk8ELxW5NTSy7M75/eCIPNj/KvbXezs2tpLPJOrOm3CIpwctg5LYI+lP3GO6TM9GaVtEZ4Y1k2l3DcD+qcH5EbW/Amrf2lyJI1kU5DqGHwYZFUqq03ZBqJm0u33AjuwY8nxCnG78a3Gmxx4t4haDbFEC083JB5ev+/0qF6hw/FGRJf3DGR+YWNQXB8snPL4AVJJMNq6hv3IeWfPc1RvWEEt/dNIryLAMhF95hhfYHTAySaoZp2dzSf8mlHt2ttcvvVI006PTzIpjuLqFyeTHaMn1O38DRD0C0eJW3sGyeW33cfexnkT5dKgmkXdnff0DW6QuwPdPGxZennyOflT/wBnV85WW3k5m3baCfEZOOvwqWCVP2Ia+E5xb72qu6f4aJsKyKwK2FXTjGuaxmtTyHOoPcazPfTPDaMIkj96VupOcYUeWc8/SozkomzFieRvwvUFnbdws8F41yiEwz+0WA5Bwfa3Y889aGRA61bu01SOaJluEVWXCyo+CATjHXqpzyNeVpwDpqP3i2kO7Oc7eh9AaynZCUXF0wd/s/cNyx99dSKyB8JGCME4yWb4c8fKjSlYRR9K3ArJg1aq/ftGWQW6t5f7WJh/kK//AKqwLUHv2jrPNtbS45rKU+TIx/NBQySRyGOfPHP8a12Dyrm0V2ktoX2n241blz5kf6V2iBvI9M15KeKam1R6HHki4ruaY9KYeO4t2n3A9AfowNSBoWHh+eKb9etC9rMuB7SMM5wMgeOa2YYtZI9iOVxcGrK3/nVsuy9f/CbP/wBEfmardbcJTPZPe7kWNCcKc7mAxlh6ZOPlVmezu37vTbRD4Qr+p/WvUKSlwcCUa5I5x3aywXMd7GCQgG7yXGRz9CDiubUYo79hPbSiO4GN0ZOD8v5jrRKlgVhhgCCMYPTFRHUuBImcvHtTyxlSPgwPKquTC1bXdHT0+thUVJ7Wuyft4Y02tm1tJ9qvpkLoMqi8/Ajl4+NOPZ9ZyFprqQbftByq+meR+mK9tP4CgR98jvKR03sSB9al0UQAAHhWcWJru+xHVaqLi4wdt13ql28G9ZFYArarRzTQrUS13R2hn+22y5kAxIg6SJ+jDA5/6Yl5rzK1CcLJ4smx/JCdUvbC7kt1k5mVTsboAeY2t65zgHxFdWm8Qm3329yfahUkPjAeMYwf72Dg/ClqfCw+0LJFgI4ZZEx0J6OvqDjyrnljt5F2XuBJbMF3E43ZB2t6qQPHxBrTclyXV0pJLu1X3TJfYXqyxrIhyrDIPoa6N1Qjs8uXjE1pJ78DcvVW5hh6ZBqb1txz3RKmfF05uKI/x/bvJp90kYO9oW24658h9KFtnpPD4RO/QxEopJk71AWwN2CfXPKjiwzUH7Y7QNpNwcDKgEHAyAGBOPKo5cfUVKTXwa06IBrGj8PtC/2e5SKTaSpV2JJAJCkMD16VHtL4Wtobiz+2v/3eeIyMHyoRvuZFFVLSEDCRx7R7vsqf0rd4g3Iqrf3gD9M9K4y1sYf6pt/PJ1Fom1dkajsOGlPJrfPq7kfj4U3aloelXN0kdqEZGhkBaIHYsoKbdxx5bql1x3KKXcQIi8tzKgHj44qP6fxvZPcfZ4+Wekm1BGWA9Ofp0pjnNpyjufy/6IrBGLqTPLia1W00eSEEkKndDzLMcnp4Zov6DHi2gHlFH/0Chhx/FmylBxyZSB65HL4mitpq4hjHlGox/hFX/wBOluxtvmzRrYpTSXg6SK1IrzvLgRo7tnailjjrgAnl9KEC6prWowyXtvcJaW67jHGwBLKviWKkZ5fjXQKYYQRitgaD+t8XzXWl2czs8MM8pjunjA3ADGAnMYBOeecgfCuf7DKjOsOrpb2DZe3dnEjswADKS/PAJJPxFAGoUhUN7MuKWvbRDMGWYLk7se2ucCRcdVJBHxBqZ0Aq1z6V4Xt6kS7nO1cgE46ZOBnyGTQr7ROLtYtN0qQRx2wYKGOJD6Ftp5D/AEoAslc+hqO8T8Jx3bRsTtKHmfND7w+OQOfp60wdlnaIdRDxTqEuI+eF6OvmB1+PyogjpWJRUlTJY8koS3RdAltkmsL2ESnIX2FbwZDyx6EcqLMbch8KbOIdCS7jKPyP7rD3lPmKcLODYirknaAMnqceNasWNwfsWdVqVnUZNVLhnsKYuOoO80+6XGSYXwPXacU+itZEDDBGQeord6lRAv4cu+8s4H8DGM/EACufiriaKxTc+Gkb3I84J5dW5eytN3ADudP7tNvewu8WWztBGDn5Ag9KxY8M3cZaUS2ckzk5lmiLsR1wMjCjl5VwI4cSzS6jpHYllydJbEdmnafGxWWWCTU7sAH2Rtt4wf3UMnsnGM55k5rq480zU762ZTY2saKuVzIXmTGCduFAHTGK4/smskknU44xywscY2jHluTlXpv1S3DzPqYlWNWbYYVIbAPgAvP511Y6nD9Kkc/oZm9zR4S3Pf6bA5O4uYCx8ffXmaMnwoMS2hi0YxnrHb7snqrghgB8OVFrRXLW8JbOWjjJPqUGa16Jp768ktVdxvwQ7th1ue2toxCe7WZ+7klxkRqcAk/In6VAdH1a00+KaGGKW7sZSsd3dZwC7Kcd0APdA3Z6k9M9KPNzbLIpV1VlPgwBH0Ipl1bhWCWGOEKscSOG2Ko2sp5OjL0IYEjPhyNXiqQCDUn022Ond2b4TqzWewj24W/tAQQNp556HI6VDrPR79Bbn/h0Ewg3Rd3uVwZJTzdwj4B9n0xmnfsy0O6nn72KZvscCy26SspV3iYHGwHmMMQeuOWK000jhq8k+1F5kuI8RmIDJw4LM+9gNwBxyz1oAg9nWr20vfIqPDc7szxynMnQKCD9wAYAHIc6nS0M9XvopNT0e5g5NcrKH6bmh7sMoYD+L8qJYoBm4p0cXkDwGR493Rlx1HMAg9Vz1FQbjPW7y0snjvktzHLG0KPEX3iTaQrFGJypwfEYNEHWtLFxE0ZLIcey6H2lbwI/kaAHEXZpqxm7ti1wCxKyGRtrDz2t7poDg4aWDTNUtZPtkUsW0tI8WcKCj+wfPJx+FGrgTtEg1OSWONHRoxu9o9VyBn45PSoNwD2NFWMuohSB7sKnOTz5sRyx05CuLhHUrPStY1ASN3USR7Y1bm2co21efxx6UAeyawKi/BnG8GoGVY45YnhxuSUKGw3Q4UnxB+lSoUBisGvK8vY4lLyuqIvVmOAPmaHvEvbJY2+Vh3XDjPJeSZ8MsT09RmgB9o/E8dnfXtvLlYWuHIPijA7efoQoqe2mrW8q7kniYH+MDGPjQt4N4fudSkuLqKSBrhHLyRSKcP3nMEHGMFtw68sU+avYGyTvLvRrbbyy6P8AkMY/GudqtDHLLek79i7g1bhHaT1byLwli/zp/OvO31GOVmWNw5UZJAyvzPSoLp3FOmyHEenSmRRnasUbeX/mZ/Cn06lfTqY7CxkjxzLTqsaj+6ASDVD/AB0vRFx6yPJ18dXsUdlP3jAd6hVR0JPgAPH413dlfaDay20NtLKEniRVPeHAfHiCeVQ7W+DpIbaW+1ecSzBSIYc4BfwyRgeuAKET4/3/AL5V19Lp+hCrs5uozdWVl21cHoQayDVXOCu1C7sSFYmeEf1bnmB47GIyPgeXwo/8HcaW2opmFiHUZeNsb1+OPD1qyaAX8V6Z/wAHvReQxiS2VmMce4pHb3DhVOVB5qVI5jyHlXpxNxVHqJjdtMNzbx8lcShJGkIAZYx1ZAc+BzgdKZoZIA5bUryZLyKWRZYpFLxuZE2IyrkKqruJ3Y8PhUn7II4lu57UmK4Nqi9zcKoICtjcoPqcH/D1oBl0fV9QuriPUbK2glCBraO3D/8AJj5MC3NcePPpRP7PuLHv0mEsQjmt32SBTlMnPu58OXnQm160+zXOo2+yZLi7eNrMQZUN7TY5gj2RnnRp4O4ejsrZIkUhiA0hJyTIR7RJ+OaAfc1qMUsVxX+pLGPM+XjWrLmjjW6TpElFydI7Vb5Vyy6fC0neNEhfG3eQN23rjPXFcVvraE4bcpPmMU6oQRnOfWoY9RDJ9DszKDjyMcOgCK9kvFkYd9GFlQ4wdnuMDjljJzQx4u7bSjtFZxDKsVMkmfAkcgP1oucQT7LWdycbYn/6Tj8apmzZOT1PM/HxreiA6a9r9xePvuJWkI6Z6D0A8BTYprWlWQF7soItltrocklle2uCThR7KtE3zLFfnWnb/wAQCS5S0UgrB7T4672HQ/AH8acOxCCO7sb2yckf0gkDDqpZQFYfAx0wdqXZ/c2o+1zXAuO8YCRyNrb8cuXQjC1igSX9n3iNQJbN2UEt3keTzOQAyj4bc/OixxBrsFpEZJnwP3V6u5+6q9SfhVfOyfhB7xpJ4LkQz2zIU9nPUHJb0PT60bdC4OSJ/tFyxubnkTK+SFbx7lM4RT+grIZA+MtBubq2udQ1FREYYmFtbK2dnMe07eL+GB5fAAE5qyXb1ebNMK7sNJIox5qOZH0IqtlAKva2uXjZXR2Vl5qwOCp8wR0rxpUAbez7tHF5LHZ6hFHKZRtWUjr1IWQdDnn86MOlaNb2ylYIkjVjk7Rjn61TzTLvupo5RnMbq3L+E5I+eMVcizuO8iSQf1iK3+YA/rQHQDW4NRHhzXj3stvO3txOcE+Kfu/Pn+IqW4qMZKRPJjlB0znvJ9qFh4Co1aBfamkOQD+fOpNdx5Rl8xUcs8FDCSAynlnxrh/qal1oXxX2ss6etrPVtRzyljARuh+Ndmkko5TduUjKn0/2a4NRciHZIy7i3IDwAHSnK0tWDxkD2QuPrWvTynLP5qu/H5JZKUBp7UbgJpN3k4zGVHxOKqcasr29zbdLKg43SJ9M86rW4516FcFExSpUqyAjdhOr9zqSxEnbcKUwPvAFlJ/+VFLt5g3aWx+5Ih+uV/Wq78P6i1vcxTKcGNwc+mcH8Casf2xTb9Elf7wib6upoARdiWvra6gFc4Sde7J8N3Mp+Z+tWcqlNlcGORJAMmNlcf4SG/SrkaHfCeCKbGO9RWx5Ejn+NAA39onUQ11BCG5RxFiP42bln5AUIanPbRNu1WY+iD6CoNQCpUqVAYq1vZNqIn0u2IOTGvdsf4lNVTqwf7Ouob7OeH+xkU/+5uP/ANaBj1xTZQrdf06sYZQrZH7sikruPkMFfpT7Za2qSpbSNltnJvPBG36g8j6etPl1bK4KsoIIwQehHlUXfThFlZ9vdn2I5R76qPaUOfiOR8wPOtG1x4LayRyRSl6Evrg1DTUl65GPKnHFLFTyYo5FtmrRVjJxdoaLPRkQ55k+GadAcVvis4qOLBDEqijMpyl9QFP2krjCWaDxaRj9Ex+tAo0XP2jbjN7bqD7sPMeRLt+lCImtxEzSrArNAZWj7q2pifhUOX3sI0Rj/ErAY+VAEVMNL4oC6VdWL59tkePyGGy4/KgIi3U/E1ZPsG1QS6aIy2XgcqR91TnZ+ANVuJ5586IXY/xI9obxVI9qAyDP34wdv5mgIpxnqgub2eZfdeRiv93PKmStscq1oBUqVKgFRj/ZwuD9ouo/AxK/0cD9aDlEfsIvjHqarnlLGyn5YYfiKAsvmvC5t0kG11DKfAjlXQBSxQzwZpUqVDAqxms1qev0oCrnbVdiTVZsHIUIvzUc/wAagZNPXGtz3l/dPz9qZzg+HtHlTJQGRWawKzQCzSpUqAVbK5HQkVrSoBZpUqVAKlSpUAqkHAV93OoWr5wBKgY/wlgDUfrOcdOtAXeFZrytpg6Kw6MAR869aA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1036" name="Picture 12" descr="C:\Users\pregalado\Pictures\images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37"/>
          <a:stretch/>
        </p:blipFill>
        <p:spPr bwMode="auto">
          <a:xfrm>
            <a:off x="6551720" y="2894568"/>
            <a:ext cx="18288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cdn.impacto.mx/wp-content/uploads/2017/06/20170223040000_inspeccia-n-a-comedores-y-restaur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71" y="2907640"/>
            <a:ext cx="2976265" cy="22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4347" y="1392514"/>
            <a:ext cx="8229600" cy="720080"/>
          </a:xfrm>
        </p:spPr>
        <p:txBody>
          <a:bodyPr/>
          <a:lstStyle/>
          <a:p>
            <a:r>
              <a:rPr lang="es-MX" sz="2400" b="1" dirty="0">
                <a:latin typeface="Arial" pitchFamily="34" charset="0"/>
                <a:cs typeface="Arial" pitchFamily="34" charset="0"/>
              </a:rPr>
              <a:t>RECUERDA 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:EL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QUE NADA DEBE, NADA 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TEME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regalado\Pictures\imagesCAHQ89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00276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regalado\Pictures\imagesCAU813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9077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" name="Picture 134" descr="C:\Users\pregalado\Pictures\larrythecableguyhealthinspector_l2006031315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3"/>
          <a:stretch/>
        </p:blipFill>
        <p:spPr bwMode="auto">
          <a:xfrm>
            <a:off x="3563888" y="2132856"/>
            <a:ext cx="2486025" cy="29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895832" y="2276872"/>
            <a:ext cx="74263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buFont typeface="Arial" pitchFamily="34" charset="0"/>
              <a:buChar char="•"/>
            </a:pPr>
            <a:r>
              <a:rPr lang="es-MX" sz="2800" b="1" dirty="0" smtClean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ORDINARIAS:</a:t>
            </a:r>
            <a:r>
              <a:rPr lang="es-MX" sz="2800" dirty="0" smtClean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r>
              <a:rPr lang="es-MX" sz="3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En </a:t>
            </a:r>
            <a:r>
              <a:rPr lang="es-MX" sz="3200" dirty="0">
                <a:solidFill>
                  <a:prstClr val="black"/>
                </a:solidFill>
                <a:latin typeface="Arial Narrow" panose="020B0606020202030204" pitchFamily="34" charset="0"/>
              </a:rPr>
              <a:t>días y horas </a:t>
            </a:r>
            <a:r>
              <a:rPr lang="es-MX" sz="3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hábiles. </a:t>
            </a:r>
          </a:p>
          <a:p>
            <a:pPr marL="457200" indent="-457200" algn="just" eaLnBrk="1" hangingPunct="1">
              <a:buFont typeface="Arial" pitchFamily="34" charset="0"/>
              <a:buChar char="•"/>
            </a:pPr>
            <a:endParaRPr lang="es-MX" sz="32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457200" indent="-457200" algn="just" eaLnBrk="1" hangingPunct="1">
              <a:buFont typeface="Arial" pitchFamily="34" charset="0"/>
              <a:buChar char="•"/>
            </a:pPr>
            <a:r>
              <a:rPr lang="es-MX" sz="2800" b="1" dirty="0" smtClean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EXTRAORDINARIAS: </a:t>
            </a:r>
            <a:r>
              <a:rPr lang="es-MX" sz="3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En cualquier tiempo.</a:t>
            </a:r>
            <a:endParaRPr lang="es-ES" sz="3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 eaLnBrk="1" hangingPunct="1"/>
            <a:r>
              <a:rPr lang="es-MX" sz="3200" dirty="0" smtClean="0">
                <a:solidFill>
                  <a:prstClr val="black"/>
                </a:solidFill>
              </a:rPr>
              <a:t> </a:t>
            </a:r>
            <a:endParaRPr lang="es-MX" sz="3200" dirty="0">
              <a:solidFill>
                <a:prstClr val="black"/>
              </a:solidFill>
            </a:endParaRP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683569" y="1136938"/>
            <a:ext cx="7642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4000" b="1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VISITAS DE VERIFICACIÓN</a:t>
            </a:r>
            <a:endParaRPr lang="es-ES" sz="4000" b="1" dirty="0">
              <a:solidFill>
                <a:srgbClr val="F79646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921753" y="1844824"/>
            <a:ext cx="72008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52177" y="6488668"/>
            <a:ext cx="3096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</a:rPr>
              <a:t>LGS:  ARTICULO 398</a:t>
            </a:r>
          </a:p>
        </p:txBody>
      </p:sp>
      <p:sp>
        <p:nvSpPr>
          <p:cNvPr id="2" name="AutoShape 2" descr="Resultado de imagen para verificación  productos y servic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4101" name="Picture 5" descr="Resultado de imagen para verificación  productos y servicios noctur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3178"/>
            <a:ext cx="3239728" cy="22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regalado\Pictures\IMAGENES PARA MANEJO DE ALIMNTOS\IMG_3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96182"/>
            <a:ext cx="2914222" cy="194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0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56" y="836712"/>
            <a:ext cx="9289032" cy="1296144"/>
          </a:xfrm>
        </p:spPr>
        <p:txBody>
          <a:bodyPr/>
          <a:lstStyle/>
          <a:p>
            <a:pPr eaLnBrk="1" hangingPunct="1"/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¿COMO SE DESARROLLA UNA VISITA DE VERIFICACION?</a:t>
            </a:r>
            <a:endParaRPr lang="es-MX" sz="28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36340" y="2492896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prstClr val="black"/>
                </a:solidFill>
              </a:rPr>
              <a:t>1. </a:t>
            </a:r>
            <a:r>
              <a:rPr lang="es-MX" dirty="0">
                <a:solidFill>
                  <a:prstClr val="black"/>
                </a:solidFill>
                <a:latin typeface="Arial Narrow" panose="020B0606020202030204" pitchFamily="34" charset="0"/>
              </a:rPr>
              <a:t>Al iniciar la visita de verificación, el verificador debe exhibir la credencial expedida por la autoridad sanitaria competente que lo acredita como verificador </a:t>
            </a:r>
          </a:p>
        </p:txBody>
      </p:sp>
      <p:pic>
        <p:nvPicPr>
          <p:cNvPr id="3074" name="Picture 2" descr="C:\Users\pregalado\Pictures\imagesCADR17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58431"/>
            <a:ext cx="3209156" cy="20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>
          <a:xfrm>
            <a:off x="298478" y="1844824"/>
            <a:ext cx="844998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 dirty="0" smtClean="0">
                <a:solidFill>
                  <a:srgbClr val="F79646">
                    <a:lumMod val="75000"/>
                  </a:srgbClr>
                </a:solidFill>
              </a:rPr>
              <a:t>LGS: ART. 401. </a:t>
            </a:r>
            <a:r>
              <a:rPr lang="es-ES" b="1" dirty="0">
                <a:solidFill>
                  <a:srgbClr val="F79646">
                    <a:lumMod val="75000"/>
                  </a:srgbClr>
                </a:solidFill>
              </a:rPr>
              <a:t>I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222625"/>
            <a:ext cx="345598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3397250" y="1828800"/>
            <a:ext cx="323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1000">
                <a:solidFill>
                  <a:prstClr val="black"/>
                </a:solidFill>
                <a:ea typeface="Times New Roman" pitchFamily="18" charset="0"/>
                <a:cs typeface="Arial" charset="0"/>
              </a:rPr>
              <a:t>    </a:t>
            </a:r>
          </a:p>
          <a:p>
            <a:pPr eaLnBrk="0" hangingPunct="0"/>
            <a:endParaRPr lang="es-ES">
              <a:solidFill>
                <a:prstClr val="black"/>
              </a:solidFill>
              <a:ea typeface="Times New Roman" pitchFamily="18" charset="0"/>
              <a:cs typeface="Arial" charset="0"/>
            </a:endParaRPr>
          </a:p>
        </p:txBody>
      </p:sp>
      <p:grpSp>
        <p:nvGrpSpPr>
          <p:cNvPr id="23557" name="Group 4"/>
          <p:cNvGrpSpPr>
            <a:grpSpLocks/>
          </p:cNvGrpSpPr>
          <p:nvPr/>
        </p:nvGrpSpPr>
        <p:grpSpPr bwMode="auto">
          <a:xfrm>
            <a:off x="2315958" y="1638300"/>
            <a:ext cx="4157382" cy="4888707"/>
            <a:chOff x="1256" y="1004"/>
            <a:chExt cx="2362" cy="2897"/>
          </a:xfrm>
        </p:grpSpPr>
        <p:sp>
          <p:nvSpPr>
            <p:cNvPr id="24446" name="Rectangle 5"/>
            <p:cNvSpPr>
              <a:spLocks noChangeArrowheads="1"/>
            </p:cNvSpPr>
            <p:nvPr/>
          </p:nvSpPr>
          <p:spPr bwMode="auto">
            <a:xfrm>
              <a:off x="1292" y="3652"/>
              <a:ext cx="222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s-ES" sz="800" b="1" dirty="0">
                  <a:solidFill>
                    <a:prstClr val="black"/>
                  </a:solidFill>
                  <a:latin typeface="Verdana" pitchFamily="34" charset="0"/>
                  <a:ea typeface="Times New Roman" pitchFamily="18" charset="0"/>
                  <a:cs typeface="Arial" charset="0"/>
                </a:rPr>
                <a:t>EL USO INDEBIDO DE ESTA CREDENCIAL CONSTITUYE UN DELITO</a:t>
              </a:r>
              <a:endParaRPr lang="es-ES" sz="800" dirty="0">
                <a:solidFill>
                  <a:prstClr val="black"/>
                </a:solidFill>
                <a:latin typeface="Verdana" pitchFamily="34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4447" name="Rectangle 6"/>
            <p:cNvSpPr>
              <a:spLocks noChangeArrowheads="1"/>
            </p:cNvSpPr>
            <p:nvPr/>
          </p:nvSpPr>
          <p:spPr bwMode="auto">
            <a:xfrm>
              <a:off x="1292" y="3423"/>
              <a:ext cx="222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ES" sz="9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Para cualquier aclaración y quejas llamar a los teléfonos 5280 5200 Ext 1258 o 1247</a:t>
              </a:r>
              <a:endParaRPr lang="es-ES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4448" name="Rectangle 7"/>
            <p:cNvSpPr>
              <a:spLocks noChangeArrowheads="1"/>
            </p:cNvSpPr>
            <p:nvPr/>
          </p:nvSpPr>
          <p:spPr bwMode="auto">
            <a:xfrm>
              <a:off x="1292" y="3280"/>
              <a:ext cx="222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s-ES" sz="900" b="1" dirty="0">
                  <a:solidFill>
                    <a:srgbClr val="FC8124"/>
                  </a:solidFill>
                  <a:latin typeface="Verdana" pitchFamily="34" charset="0"/>
                  <a:ea typeface="Times New Roman" pitchFamily="18" charset="0"/>
                  <a:cs typeface="Arial" charset="0"/>
                </a:rPr>
                <a:t>VALIDA SOLO CUANDO EXHIBE ORDEN DE VISITA</a:t>
              </a:r>
            </a:p>
          </p:txBody>
        </p:sp>
        <p:sp>
          <p:nvSpPr>
            <p:cNvPr id="24449" name="Rectangle 8"/>
            <p:cNvSpPr>
              <a:spLocks noChangeArrowheads="1"/>
            </p:cNvSpPr>
            <p:nvPr/>
          </p:nvSpPr>
          <p:spPr bwMode="auto">
            <a:xfrm>
              <a:off x="1966" y="1621"/>
              <a:ext cx="1542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s-ES" sz="9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Se acredita al </a:t>
              </a:r>
              <a:r>
                <a:rPr lang="es-ES" sz="1000" b="1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MVZ. </a:t>
              </a:r>
              <a:r>
                <a:rPr lang="es-ES" sz="1000" b="1" dirty="0" smtClean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Carlos Nuncio Aguirre,</a:t>
              </a:r>
              <a:r>
                <a:rPr lang="es-ES" sz="900" dirty="0" smtClean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 </a:t>
              </a:r>
              <a:r>
                <a:rPr lang="es-ES" sz="9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cuya fotografía y firma aparecen al margen, como </a:t>
              </a:r>
              <a:r>
                <a:rPr lang="es-ES" sz="1000" b="1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VERIFICADOR SANITARIO</a:t>
              </a:r>
              <a:r>
                <a:rPr lang="es-ES" sz="9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 adscrito a esta Comisión, para practicar visitas de verificación, en los términos y con el objeto que especifique la orden de visita. </a:t>
              </a:r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pPr algn="just" eaLnBrk="0" hangingPunct="0"/>
              <a:endParaRPr lang="es-ES" sz="9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pPr algn="just" eaLnBrk="0" hangingPunct="0"/>
              <a:r>
                <a:rPr lang="es-ES" sz="9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______________________________</a:t>
              </a:r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pPr algn="ctr" eaLnBrk="0" hangingPunct="0"/>
              <a:r>
                <a:rPr lang="es-ES" sz="900" b="1" dirty="0">
                  <a:solidFill>
                    <a:prstClr val="black"/>
                  </a:solidFill>
                  <a:ea typeface="Times New Roman" pitchFamily="18" charset="0"/>
                </a:rPr>
                <a:t>LIC. ÁLVARO ISRAEL PÉREZ VEGA</a:t>
              </a:r>
            </a:p>
            <a:p>
              <a:pPr algn="ctr" eaLnBrk="0" hangingPunct="0"/>
              <a:r>
                <a:rPr lang="es-ES" sz="900" b="1" dirty="0">
                  <a:solidFill>
                    <a:prstClr val="black"/>
                  </a:solidFill>
                  <a:ea typeface="Times New Roman" pitchFamily="18" charset="0"/>
                </a:rPr>
                <a:t>COMISIONADO DE OPERACIÓN SANITARIA</a:t>
              </a:r>
            </a:p>
            <a:p>
              <a:pPr algn="just" eaLnBrk="0" hangingPunct="0"/>
              <a:r>
                <a:rPr lang="es-ES" sz="9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Con fundamento en los artículos 4 fracción II inciso d, 11 fracciones IX y XIV y 15 fracción IV del Reglamento de la Comisión Federal para la Protección Contra Riesgos Sanitarios y 396, 399, 400 y 401 fracción I de la Ley General de Salud.</a:t>
              </a:r>
            </a:p>
          </p:txBody>
        </p:sp>
        <p:sp>
          <p:nvSpPr>
            <p:cNvPr id="24450" name="Rectangle 9"/>
            <p:cNvSpPr>
              <a:spLocks noChangeArrowheads="1"/>
            </p:cNvSpPr>
            <p:nvPr/>
          </p:nvSpPr>
          <p:spPr bwMode="auto">
            <a:xfrm>
              <a:off x="1292" y="1569"/>
              <a:ext cx="681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10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8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r>
                <a:rPr lang="es-ES" sz="8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____________</a:t>
              </a:r>
            </a:p>
            <a:p>
              <a:pPr algn="ctr"/>
              <a:r>
                <a:rPr lang="es-ES" sz="10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Firma del verificador</a:t>
              </a:r>
            </a:p>
            <a:p>
              <a:pPr algn="ctr"/>
              <a:endParaRPr lang="es-ES" sz="4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pPr eaLnBrk="0" hangingPunct="0"/>
              <a:r>
                <a:rPr lang="es-ES" sz="10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Folio: 003</a:t>
              </a:r>
            </a:p>
            <a:p>
              <a:pPr eaLnBrk="0" hangingPunct="0"/>
              <a:r>
                <a:rPr lang="es-ES" sz="4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 </a:t>
              </a:r>
            </a:p>
            <a:p>
              <a:r>
                <a:rPr lang="es-ES" sz="9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Expedida el   </a:t>
              </a:r>
              <a:r>
                <a:rPr lang="es-ES" sz="900" b="1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 </a:t>
              </a:r>
            </a:p>
            <a:p>
              <a:r>
                <a:rPr lang="es-ES" sz="900" b="1" dirty="0" smtClean="0">
                  <a:solidFill>
                    <a:prstClr val="black"/>
                  </a:solidFill>
                  <a:ea typeface="Times New Roman" pitchFamily="18" charset="0"/>
                </a:rPr>
                <a:t>30</a:t>
              </a:r>
              <a:r>
                <a:rPr lang="es-ES" sz="900" b="1" dirty="0" smtClean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-JUNIO-2017 </a:t>
              </a:r>
              <a:r>
                <a:rPr lang="es-ES" sz="900" dirty="0" smtClean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   </a:t>
              </a:r>
              <a:endParaRPr lang="es-ES" sz="9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endParaRPr lang="es-ES" sz="400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  <a:p>
              <a:r>
                <a:rPr lang="es-ES" sz="900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Vigencia al   </a:t>
              </a:r>
              <a:r>
                <a:rPr lang="es-ES" sz="900" b="1" dirty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 </a:t>
              </a:r>
            </a:p>
            <a:p>
              <a:r>
                <a:rPr lang="es-ES" sz="900" b="1" dirty="0" smtClean="0">
                  <a:solidFill>
                    <a:prstClr val="black"/>
                  </a:solidFill>
                  <a:ea typeface="Times New Roman" pitchFamily="18" charset="0"/>
                  <a:cs typeface="Arial" charset="0"/>
                </a:rPr>
                <a:t>01-JULIO-20185</a:t>
              </a:r>
              <a:endParaRPr lang="es-ES" dirty="0">
                <a:solidFill>
                  <a:prstClr val="black"/>
                </a:solidFill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4451" name="Rectangle 10"/>
            <p:cNvSpPr>
              <a:spLocks noChangeArrowheads="1"/>
            </p:cNvSpPr>
            <p:nvPr/>
          </p:nvSpPr>
          <p:spPr bwMode="auto">
            <a:xfrm>
              <a:off x="1256" y="1228"/>
              <a:ext cx="2362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ES" sz="400" b="1" dirty="0">
                  <a:solidFill>
                    <a:srgbClr val="333399"/>
                  </a:solidFill>
                  <a:cs typeface="Arial" charset="0"/>
                </a:rPr>
                <a:t>	</a:t>
              </a:r>
              <a:endParaRPr lang="es-ES" sz="1200" b="1" dirty="0">
                <a:solidFill>
                  <a:srgbClr val="333399"/>
                </a:solidFill>
                <a:cs typeface="Arial" charset="0"/>
              </a:endParaRPr>
            </a:p>
            <a:p>
              <a:pPr eaLnBrk="0" hangingPunct="0"/>
              <a:r>
                <a:rPr lang="es-ES" sz="900" b="1" dirty="0">
                  <a:solidFill>
                    <a:srgbClr val="000066"/>
                  </a:solidFill>
                  <a:cs typeface="Arial" charset="0"/>
                </a:rPr>
                <a:t>     COMISIÓN FEDERAL PARA LA PROTECCIÓN CONTRA RIESGOS SANITARIOS</a:t>
              </a:r>
              <a:endParaRPr lang="es-ES" sz="900" b="1" dirty="0">
                <a:solidFill>
                  <a:srgbClr val="333399"/>
                </a:solidFill>
                <a:cs typeface="Arial" charset="0"/>
              </a:endParaRPr>
            </a:p>
            <a:p>
              <a:pPr algn="ctr" eaLnBrk="0" hangingPunct="0"/>
              <a:r>
                <a:rPr lang="es-ES" sz="900" b="1" dirty="0">
                  <a:solidFill>
                    <a:srgbClr val="000066"/>
                  </a:solidFill>
                  <a:ea typeface="Times New Roman" pitchFamily="18" charset="0"/>
                  <a:cs typeface="Arial" charset="0"/>
                </a:rPr>
                <a:t>          </a:t>
              </a:r>
              <a:r>
                <a:rPr lang="es-ES" sz="900" b="1" dirty="0">
                  <a:solidFill>
                    <a:prstClr val="black">
                      <a:lumMod val="50000"/>
                      <a:lumOff val="50000"/>
                    </a:prstClr>
                  </a:solidFill>
                  <a:ea typeface="Times New Roman" pitchFamily="18" charset="0"/>
                  <a:cs typeface="Arial" charset="0"/>
                </a:rPr>
                <a:t>COMISIÓN DE OPERACIÓN SANITARIA</a:t>
              </a:r>
              <a:endParaRPr lang="es-ES" sz="1050" b="1" dirty="0">
                <a:solidFill>
                  <a:srgbClr val="FC8124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es-ES" sz="1050" b="1" dirty="0">
                  <a:solidFill>
                    <a:srgbClr val="FC8124"/>
                  </a:solidFill>
                  <a:latin typeface="Arial" pitchFamily="34" charset="0"/>
                  <a:cs typeface="Arial" pitchFamily="34" charset="0"/>
                </a:rPr>
                <a:t>VERIFICADOR SANITARIO FEDERAL</a:t>
              </a:r>
              <a:endParaRPr lang="es-ES" sz="1600" dirty="0">
                <a:solidFill>
                  <a:srgbClr val="FC8124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452" name="Line 11"/>
            <p:cNvSpPr>
              <a:spLocks noChangeShapeType="1"/>
            </p:cNvSpPr>
            <p:nvPr/>
          </p:nvSpPr>
          <p:spPr bwMode="auto">
            <a:xfrm>
              <a:off x="1292" y="1004"/>
              <a:ext cx="2223" cy="0"/>
            </a:xfrm>
            <a:prstGeom prst="line">
              <a:avLst/>
            </a:pr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  <p:sp>
          <p:nvSpPr>
            <p:cNvPr id="24453" name="Line 12"/>
            <p:cNvSpPr>
              <a:spLocks noChangeShapeType="1"/>
            </p:cNvSpPr>
            <p:nvPr/>
          </p:nvSpPr>
          <p:spPr bwMode="auto">
            <a:xfrm>
              <a:off x="1292" y="3901"/>
              <a:ext cx="222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  <p:sp>
          <p:nvSpPr>
            <p:cNvPr id="24454" name="Line 13"/>
            <p:cNvSpPr>
              <a:spLocks noChangeShapeType="1"/>
            </p:cNvSpPr>
            <p:nvPr/>
          </p:nvSpPr>
          <p:spPr bwMode="auto">
            <a:xfrm>
              <a:off x="1292" y="1004"/>
              <a:ext cx="0" cy="289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  <p:sp>
          <p:nvSpPr>
            <p:cNvPr id="24455" name="Line 14"/>
            <p:cNvSpPr>
              <a:spLocks noChangeShapeType="1"/>
            </p:cNvSpPr>
            <p:nvPr/>
          </p:nvSpPr>
          <p:spPr bwMode="auto">
            <a:xfrm>
              <a:off x="3515" y="1004"/>
              <a:ext cx="0" cy="289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  <p:sp>
          <p:nvSpPr>
            <p:cNvPr id="24456" name="Line 15"/>
            <p:cNvSpPr>
              <a:spLocks noChangeShapeType="1"/>
            </p:cNvSpPr>
            <p:nvPr/>
          </p:nvSpPr>
          <p:spPr bwMode="auto">
            <a:xfrm>
              <a:off x="1292" y="1569"/>
              <a:ext cx="2223" cy="0"/>
            </a:xfrm>
            <a:prstGeom prst="line">
              <a:avLst/>
            </a:prstGeom>
            <a:noFill/>
            <a:ln w="127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  <p:sp>
          <p:nvSpPr>
            <p:cNvPr id="24457" name="Line 16"/>
            <p:cNvSpPr>
              <a:spLocks noChangeShapeType="1"/>
            </p:cNvSpPr>
            <p:nvPr/>
          </p:nvSpPr>
          <p:spPr bwMode="auto">
            <a:xfrm>
              <a:off x="1292" y="3280"/>
              <a:ext cx="222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  <p:sp>
          <p:nvSpPr>
            <p:cNvPr id="24458" name="Line 17"/>
            <p:cNvSpPr>
              <a:spLocks noChangeShapeType="1"/>
            </p:cNvSpPr>
            <p:nvPr/>
          </p:nvSpPr>
          <p:spPr bwMode="auto">
            <a:xfrm>
              <a:off x="1973" y="1569"/>
              <a:ext cx="0" cy="1711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  <p:sp>
          <p:nvSpPr>
            <p:cNvPr id="24459" name="Line 18"/>
            <p:cNvSpPr>
              <a:spLocks noChangeShapeType="1"/>
            </p:cNvSpPr>
            <p:nvPr/>
          </p:nvSpPr>
          <p:spPr bwMode="auto">
            <a:xfrm>
              <a:off x="1292" y="3423"/>
              <a:ext cx="222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  <p:sp>
          <p:nvSpPr>
            <p:cNvPr id="24460" name="Line 19"/>
            <p:cNvSpPr>
              <a:spLocks noChangeShapeType="1"/>
            </p:cNvSpPr>
            <p:nvPr/>
          </p:nvSpPr>
          <p:spPr bwMode="auto">
            <a:xfrm>
              <a:off x="1292" y="3652"/>
              <a:ext cx="222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>
                <a:solidFill>
                  <a:prstClr val="black"/>
                </a:solidFill>
              </a:endParaRPr>
            </a:p>
          </p:txBody>
        </p:sp>
      </p:grpSp>
      <p:sp>
        <p:nvSpPr>
          <p:cNvPr id="23560" name="Text Box 898"/>
          <p:cNvSpPr txBox="1">
            <a:spLocks noChangeArrowheads="1"/>
          </p:cNvSpPr>
          <p:nvPr/>
        </p:nvSpPr>
        <p:spPr bwMode="auto">
          <a:xfrm>
            <a:off x="6805823" y="2379334"/>
            <a:ext cx="2016323" cy="26776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" sz="2400" dirty="0">
              <a:solidFill>
                <a:prstClr val="black"/>
              </a:solidFill>
              <a:latin typeface="Arial Narrow" pitchFamily="34" charset="0"/>
            </a:endParaRPr>
          </a:p>
          <a:p>
            <a:r>
              <a:rPr lang="es-ES" sz="2400" dirty="0">
                <a:solidFill>
                  <a:prstClr val="black"/>
                </a:solidFill>
                <a:latin typeface="Arial Narrow" pitchFamily="34" charset="0"/>
              </a:rPr>
              <a:t>*Nombre y cargo de quien la porta</a:t>
            </a:r>
          </a:p>
          <a:p>
            <a:r>
              <a:rPr lang="es-ES" sz="2400" dirty="0">
                <a:solidFill>
                  <a:prstClr val="black"/>
                </a:solidFill>
                <a:latin typeface="Arial Narrow" pitchFamily="34" charset="0"/>
              </a:rPr>
              <a:t>* Autoridad </a:t>
            </a:r>
            <a:r>
              <a:rPr lang="es-ES" sz="2400" dirty="0" smtClean="0">
                <a:solidFill>
                  <a:prstClr val="black"/>
                </a:solidFill>
                <a:latin typeface="Arial Narrow" pitchFamily="34" charset="0"/>
              </a:rPr>
              <a:t>emisora</a:t>
            </a:r>
          </a:p>
          <a:p>
            <a:r>
              <a:rPr lang="es-ES" sz="2400" dirty="0" smtClean="0">
                <a:solidFill>
                  <a:prstClr val="black"/>
                </a:solidFill>
                <a:latin typeface="Arial Narrow" pitchFamily="34" charset="0"/>
              </a:rPr>
              <a:t>* Fundamento </a:t>
            </a:r>
            <a:endParaRPr lang="es-ES" sz="24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3562" name="Text Box 900"/>
          <p:cNvSpPr txBox="1">
            <a:spLocks noChangeArrowheads="1"/>
          </p:cNvSpPr>
          <p:nvPr/>
        </p:nvSpPr>
        <p:spPr bwMode="auto">
          <a:xfrm>
            <a:off x="707762" y="2073183"/>
            <a:ext cx="1630626" cy="39703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sz="2400" dirty="0">
                <a:solidFill>
                  <a:prstClr val="black"/>
                </a:solidFill>
                <a:latin typeface="Arial Narrow" pitchFamily="34" charset="0"/>
              </a:rPr>
              <a:t>*</a:t>
            </a:r>
            <a:r>
              <a:rPr lang="es-ES" sz="2400" dirty="0" smtClean="0">
                <a:solidFill>
                  <a:prstClr val="black"/>
                </a:solidFill>
                <a:latin typeface="Arial Narrow" pitchFamily="34" charset="0"/>
              </a:rPr>
              <a:t>Fotografía</a:t>
            </a:r>
          </a:p>
          <a:p>
            <a:endParaRPr lang="es-ES" sz="2400" dirty="0">
              <a:solidFill>
                <a:prstClr val="black"/>
              </a:solidFill>
              <a:latin typeface="Arial Narrow" pitchFamily="34" charset="0"/>
            </a:endParaRPr>
          </a:p>
          <a:p>
            <a:r>
              <a:rPr lang="es-ES" sz="2400" dirty="0" smtClean="0">
                <a:solidFill>
                  <a:prstClr val="black"/>
                </a:solidFill>
                <a:latin typeface="Arial Narrow" pitchFamily="34" charset="0"/>
              </a:rPr>
              <a:t>*Firma del verificador</a:t>
            </a:r>
            <a:endParaRPr lang="es-ES" sz="2400" dirty="0">
              <a:solidFill>
                <a:prstClr val="black"/>
              </a:solidFill>
              <a:latin typeface="Arial Narrow" pitchFamily="34" charset="0"/>
            </a:endParaRPr>
          </a:p>
          <a:p>
            <a:r>
              <a:rPr lang="es-ES" sz="2400" dirty="0">
                <a:solidFill>
                  <a:prstClr val="black"/>
                </a:solidFill>
                <a:latin typeface="Arial Narrow" pitchFamily="34" charset="0"/>
              </a:rPr>
              <a:t>* Número de credencial</a:t>
            </a:r>
          </a:p>
          <a:p>
            <a:r>
              <a:rPr lang="es-ES" sz="2400" dirty="0">
                <a:solidFill>
                  <a:prstClr val="black"/>
                </a:solidFill>
                <a:latin typeface="Arial Narrow" pitchFamily="34" charset="0"/>
              </a:rPr>
              <a:t>* Fecha de expedición</a:t>
            </a:r>
          </a:p>
          <a:p>
            <a:r>
              <a:rPr lang="es-ES" sz="2400" dirty="0">
                <a:solidFill>
                  <a:prstClr val="black"/>
                </a:solidFill>
                <a:latin typeface="Arial Narrow" pitchFamily="34" charset="0"/>
              </a:rPr>
              <a:t>* Vigencia</a:t>
            </a:r>
          </a:p>
          <a:p>
            <a:pPr>
              <a:spcBef>
                <a:spcPct val="50000"/>
              </a:spcBef>
            </a:pPr>
            <a:endParaRPr lang="es-ES" sz="24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3563" name="Line 901"/>
          <p:cNvSpPr>
            <a:spLocks noChangeShapeType="1"/>
          </p:cNvSpPr>
          <p:nvPr/>
        </p:nvSpPr>
        <p:spPr bwMode="auto">
          <a:xfrm>
            <a:off x="2037598" y="2312986"/>
            <a:ext cx="792162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23564" name="Line 902"/>
          <p:cNvSpPr>
            <a:spLocks noChangeShapeType="1"/>
          </p:cNvSpPr>
          <p:nvPr/>
        </p:nvSpPr>
        <p:spPr bwMode="auto">
          <a:xfrm>
            <a:off x="1977427" y="4266406"/>
            <a:ext cx="576262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23565" name="Line 903"/>
          <p:cNvSpPr>
            <a:spLocks noChangeShapeType="1"/>
          </p:cNvSpPr>
          <p:nvPr/>
        </p:nvSpPr>
        <p:spPr bwMode="auto">
          <a:xfrm>
            <a:off x="2038550" y="4697145"/>
            <a:ext cx="45251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23566" name="Line 904"/>
          <p:cNvSpPr>
            <a:spLocks noChangeShapeType="1"/>
          </p:cNvSpPr>
          <p:nvPr/>
        </p:nvSpPr>
        <p:spPr bwMode="auto">
          <a:xfrm flipV="1">
            <a:off x="1835150" y="5206542"/>
            <a:ext cx="718539" cy="1333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23567" name="Line 905"/>
          <p:cNvSpPr>
            <a:spLocks noChangeShapeType="1"/>
          </p:cNvSpPr>
          <p:nvPr/>
        </p:nvSpPr>
        <p:spPr bwMode="auto">
          <a:xfrm flipH="1" flipV="1">
            <a:off x="6300191" y="2780927"/>
            <a:ext cx="430808" cy="2972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23568" name="Line 906"/>
          <p:cNvSpPr>
            <a:spLocks noChangeShapeType="1"/>
          </p:cNvSpPr>
          <p:nvPr/>
        </p:nvSpPr>
        <p:spPr bwMode="auto">
          <a:xfrm flipH="1" flipV="1">
            <a:off x="5166043" y="3006154"/>
            <a:ext cx="1519284" cy="49485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23569" name="Line 907"/>
          <p:cNvSpPr>
            <a:spLocks noChangeShapeType="1"/>
          </p:cNvSpPr>
          <p:nvPr/>
        </p:nvSpPr>
        <p:spPr bwMode="auto">
          <a:xfrm flipH="1" flipV="1">
            <a:off x="6165180" y="3831203"/>
            <a:ext cx="503237" cy="73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scene3d>
            <a:camera prst="orthographicFront">
              <a:rot lat="20699999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09" name="Line 901"/>
          <p:cNvSpPr>
            <a:spLocks noChangeShapeType="1"/>
          </p:cNvSpPr>
          <p:nvPr/>
        </p:nvSpPr>
        <p:spPr bwMode="auto">
          <a:xfrm>
            <a:off x="1942642" y="3429000"/>
            <a:ext cx="937542" cy="50380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10" name="Line 907"/>
          <p:cNvSpPr>
            <a:spLocks noChangeShapeType="1"/>
          </p:cNvSpPr>
          <p:nvPr/>
        </p:nvSpPr>
        <p:spPr bwMode="auto">
          <a:xfrm flipH="1" flipV="1">
            <a:off x="5925685" y="4293096"/>
            <a:ext cx="877744" cy="72008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cxnSp>
        <p:nvCxnSpPr>
          <p:cNvPr id="911" name="910 Conector recto"/>
          <p:cNvCxnSpPr/>
          <p:nvPr/>
        </p:nvCxnSpPr>
        <p:spPr>
          <a:xfrm>
            <a:off x="688011" y="1484784"/>
            <a:ext cx="7556397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12" name="911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07" y="1680896"/>
            <a:ext cx="3312794" cy="414337"/>
          </a:xfrm>
          <a:prstGeom prst="rect">
            <a:avLst/>
          </a:prstGeom>
          <a:noFill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3644" y="-9782174"/>
            <a:ext cx="720000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470172" y="990228"/>
            <a:ext cx="8566323" cy="12961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sz="2800" b="1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¿COMO SE DESARROLLA UNA VISITA DE VERIFICACION?</a:t>
            </a:r>
          </a:p>
        </p:txBody>
      </p:sp>
      <p:sp>
        <p:nvSpPr>
          <p:cNvPr id="2" name="AutoShape 2" descr="https://media.glamour.com/photos/5995b8f00701570c3f4c1472/master/w_644,c_limit/katy-perry-paris-getty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60" y="2733674"/>
            <a:ext cx="957477" cy="119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56" y="836712"/>
            <a:ext cx="9289032" cy="1296144"/>
          </a:xfrm>
        </p:spPr>
        <p:txBody>
          <a:bodyPr/>
          <a:lstStyle/>
          <a:p>
            <a:pPr eaLnBrk="1" hangingPunct="1"/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¿COMO SE DESARROLLA UNA VISITA DE VERIFICACION?</a:t>
            </a:r>
            <a:endParaRPr lang="es-MX" sz="28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43608" y="2996952"/>
            <a:ext cx="307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prstClr val="black"/>
                </a:solidFill>
                <a:latin typeface="Arial Narrow" panose="020B0606020202030204" pitchFamily="34" charset="0"/>
              </a:rPr>
              <a:t>2. Recibir previo </a:t>
            </a:r>
            <a:r>
              <a:rPr lang="es-MX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acuse </a:t>
            </a:r>
            <a:r>
              <a:rPr lang="es-MX" dirty="0">
                <a:solidFill>
                  <a:prstClr val="black"/>
                </a:solidFill>
                <a:latin typeface="Arial Narrow" panose="020B0606020202030204" pitchFamily="34" charset="0"/>
              </a:rPr>
              <a:t>de recibo</a:t>
            </a:r>
            <a:r>
              <a:rPr lang="es-MX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, el </a:t>
            </a:r>
            <a:r>
              <a:rPr lang="es-MX" dirty="0">
                <a:solidFill>
                  <a:prstClr val="black"/>
                </a:solidFill>
                <a:latin typeface="Arial Narrow" panose="020B0606020202030204" pitchFamily="34" charset="0"/>
              </a:rPr>
              <a:t>original la orden de </a:t>
            </a:r>
            <a:r>
              <a:rPr lang="es-MX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verificación.</a:t>
            </a:r>
            <a:endParaRPr lang="es-MX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7" name="Picture 5" descr="C:\Users\pregalado\Pictures\ss_operativo_091220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90" y="2226811"/>
            <a:ext cx="3232819" cy="21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>
          <a:xfrm>
            <a:off x="298478" y="1844824"/>
            <a:ext cx="844998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9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5 Marcador de número de diapositiva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F9C0205-047D-42E1-86A0-80ACBCA8C229}" type="slidenum">
              <a:rPr lang="es-ES" sz="1400">
                <a:solidFill>
                  <a:prstClr val="black"/>
                </a:solidFill>
                <a:latin typeface="Arial Narrow" pitchFamily="34" charset="0"/>
              </a:rPr>
              <a:pPr algn="r"/>
              <a:t>19</a:t>
            </a:fld>
            <a:endParaRPr lang="es-ES" sz="140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496" y="1118185"/>
            <a:ext cx="38884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ORDEN </a:t>
            </a:r>
            <a:r>
              <a:rPr lang="es-MX" sz="2800" b="1" dirty="0" smtClean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VERIFICACION SANITARIA </a:t>
            </a:r>
            <a:endParaRPr lang="es-MX" sz="2800" b="1" dirty="0">
              <a:solidFill>
                <a:srgbClr val="F79646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25199" y="5157192"/>
            <a:ext cx="269061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  <a:latin typeface="Arial Narrow" pitchFamily="34" charset="0"/>
              </a:rPr>
              <a:t>Firma </a:t>
            </a:r>
            <a:r>
              <a:rPr lang="es-MX" dirty="0">
                <a:solidFill>
                  <a:prstClr val="black"/>
                </a:solidFill>
                <a:latin typeface="Arial Narrow" pitchFamily="34" charset="0"/>
              </a:rPr>
              <a:t>de </a:t>
            </a:r>
            <a:r>
              <a:rPr lang="es-MX" dirty="0" smtClean="0">
                <a:solidFill>
                  <a:prstClr val="black"/>
                </a:solidFill>
                <a:latin typeface="Arial Narrow" pitchFamily="34" charset="0"/>
              </a:rPr>
              <a:t>autoridad competente</a:t>
            </a:r>
            <a:endParaRPr lang="es-MX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59890" y="2490530"/>
            <a:ext cx="255592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prstClr val="black"/>
                </a:solidFill>
                <a:latin typeface="Arial Narrow" pitchFamily="34" charset="0"/>
              </a:rPr>
              <a:t>Razón social, lugar </a:t>
            </a:r>
            <a:r>
              <a:rPr lang="es-MX" b="1" dirty="0">
                <a:solidFill>
                  <a:prstClr val="black"/>
                </a:solidFill>
                <a:latin typeface="Arial Narrow" pitchFamily="34" charset="0"/>
              </a:rPr>
              <a:t>o zona que ha de </a:t>
            </a:r>
            <a:r>
              <a:rPr lang="es-MX" b="1" dirty="0" smtClean="0">
                <a:solidFill>
                  <a:prstClr val="black"/>
                </a:solidFill>
                <a:latin typeface="Arial Narrow" pitchFamily="34" charset="0"/>
              </a:rPr>
              <a:t>verificarse</a:t>
            </a:r>
            <a:endParaRPr lang="es-MX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18403" y="4507351"/>
            <a:ext cx="196205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3. Objeto y alcance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32878" y="3323978"/>
            <a:ext cx="2582938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MX" dirty="0">
                <a:solidFill>
                  <a:prstClr val="black"/>
                </a:solidFill>
                <a:latin typeface="Arial Narrow" pitchFamily="34" charset="0"/>
              </a:rPr>
              <a:t>Disposiciones legales que la fundamentan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359890" y="4047447"/>
            <a:ext cx="167908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prstClr val="black"/>
                </a:solidFill>
                <a:latin typeface="Arial Narrow" pitchFamily="34" charset="0"/>
              </a:rPr>
              <a:t>Verificadores</a:t>
            </a:r>
          </a:p>
        </p:txBody>
      </p:sp>
      <p:sp>
        <p:nvSpPr>
          <p:cNvPr id="3073" name="3072 Elipse"/>
          <p:cNvSpPr/>
          <p:nvPr/>
        </p:nvSpPr>
        <p:spPr>
          <a:xfrm>
            <a:off x="7308304" y="1844824"/>
            <a:ext cx="1653996" cy="43204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24292" y="1949182"/>
            <a:ext cx="259152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  <a:latin typeface="Arial Narrow" pitchFamily="34" charset="0"/>
              </a:rPr>
              <a:t>Lugar y fecha de emisión</a:t>
            </a:r>
            <a:endParaRPr lang="es-MX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4293" y="6412686"/>
            <a:ext cx="195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ART. 399 LGS</a:t>
            </a:r>
            <a:endParaRPr lang="es-MX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3"/>
          <a:stretch/>
        </p:blipFill>
        <p:spPr bwMode="auto">
          <a:xfrm>
            <a:off x="3779912" y="155079"/>
            <a:ext cx="5317728" cy="656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6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210766" y="1979116"/>
            <a:ext cx="7465690" cy="375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s-MX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Calibri" pitchFamily="34" charset="0"/>
              </a:rPr>
              <a:t>¿PORQUE VISITAMOS ESTOS ESTABLECIMIENTOS?</a:t>
            </a:r>
          </a:p>
          <a:p>
            <a:pPr marL="342900" indent="-342900" algn="ctr">
              <a:spcBef>
                <a:spcPct val="20000"/>
              </a:spcBef>
            </a:pPr>
            <a:r>
              <a:rPr lang="es-MX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Calibri" pitchFamily="34" charset="0"/>
              </a:rPr>
              <a:t>¿QUE AUTORIDAD LOS PUEDE VISITAR ?</a:t>
            </a:r>
          </a:p>
          <a:p>
            <a:pPr marL="342900" indent="-342900" algn="ctr">
              <a:spcBef>
                <a:spcPct val="20000"/>
              </a:spcBef>
            </a:pPr>
            <a:r>
              <a:rPr lang="es-MX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Calibri" pitchFamily="34" charset="0"/>
              </a:rPr>
              <a:t>¿COMO ES UNA VISITA DE VERIFICACION? </a:t>
            </a:r>
          </a:p>
          <a:p>
            <a:pPr marL="342900" indent="-342900" algn="ctr">
              <a:spcBef>
                <a:spcPct val="20000"/>
              </a:spcBef>
            </a:pPr>
            <a:r>
              <a:rPr lang="es-MX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Calibri" pitchFamily="34" charset="0"/>
              </a:rPr>
              <a:t>¿QUE SE HACE EN UNA VISITA DE VERIFICACION?</a:t>
            </a:r>
          </a:p>
          <a:p>
            <a:pPr marL="342900" indent="-342900" algn="ctr">
              <a:spcBef>
                <a:spcPct val="20000"/>
              </a:spcBef>
            </a:pPr>
            <a:r>
              <a:rPr lang="es-MX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Calibri" pitchFamily="34" charset="0"/>
              </a:rPr>
              <a:t>¿CUALES SON </a:t>
            </a:r>
            <a:r>
              <a:rPr lang="es-MX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Calibri" pitchFamily="34" charset="0"/>
              </a:rPr>
              <a:t>SUS </a:t>
            </a:r>
            <a:r>
              <a:rPr lang="es-MX" sz="28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Calibri" pitchFamily="34" charset="0"/>
              </a:rPr>
              <a:t>DERECHOS Y DEBERES EN UNA VISITA DE VERIFICACION?</a:t>
            </a:r>
          </a:p>
          <a:p>
            <a:pPr marL="342900" indent="-342900" algn="ctr">
              <a:spcBef>
                <a:spcPct val="20000"/>
              </a:spcBef>
            </a:pPr>
            <a:endParaRPr lang="es-MX" sz="2800" b="1" dirty="0" smtClean="0">
              <a:solidFill>
                <a:prstClr val="black"/>
              </a:solidFill>
              <a:latin typeface="Arial Narrow" panose="020B0606020202030204" pitchFamily="34" charset="0"/>
              <a:cs typeface="Calibri" pitchFamily="34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1475656" y="5733256"/>
            <a:ext cx="72008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8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9532" y="836712"/>
            <a:ext cx="8568952" cy="1296144"/>
          </a:xfrm>
        </p:spPr>
        <p:txBody>
          <a:bodyPr/>
          <a:lstStyle/>
          <a:p>
            <a:pPr eaLnBrk="1" hangingPunct="1"/>
            <a:r>
              <a:rPr lang="es-MX" sz="2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¿COMO  SE DESARROLLA UNA VISITA DE VERIFICACION?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53285" y="227687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4. Designar dos testigos que deberán permanecer durante la visita. </a:t>
            </a:r>
          </a:p>
        </p:txBody>
      </p:sp>
      <p:pic>
        <p:nvPicPr>
          <p:cNvPr id="5122" name="Picture 2" descr="C:\Users\pregalado\Pictures\08-05-14-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/>
          <a:stretch/>
        </p:blipFill>
        <p:spPr bwMode="auto">
          <a:xfrm>
            <a:off x="4879876" y="2276872"/>
            <a:ext cx="3148507" cy="20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11982" y="386104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5. Conocer los hechos o circunstancias que se encuentren en la verificación asentadas en el </a:t>
            </a:r>
            <a:r>
              <a:rPr lang="es-MX" sz="2400" b="1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ACTA DE VERIFICACIÓN </a:t>
            </a:r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(</a:t>
            </a:r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  <a:hlinkClick r:id="rId4" action="ppaction://hlinkfile"/>
              </a:rPr>
              <a:t>abierta</a:t>
            </a:r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o </a:t>
            </a:r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  <a:hlinkClick r:id="rId5" action="ppaction://hlinkfile"/>
              </a:rPr>
              <a:t>cerrada</a:t>
            </a:r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  <a:hlinkClick r:id="rId6" action="ppaction://hlinkfile"/>
              </a:rPr>
              <a:t>).</a:t>
            </a:r>
            <a:endParaRPr lang="es-MX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467543" y="1772816"/>
            <a:ext cx="799288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146" name="Picture 2" descr="C:\Users\pregalado\Pictures\IMAGENES PARA MANEJO DE ALIMNTOS\CEOR69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65" y="4527827"/>
            <a:ext cx="3050418" cy="20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7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0A632-DE96-4581-94B6-40D63965827C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757488"/>
            <a:ext cx="730408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67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3" y="802457"/>
            <a:ext cx="8784976" cy="1224136"/>
          </a:xfrm>
        </p:spPr>
        <p:txBody>
          <a:bodyPr/>
          <a:lstStyle/>
          <a:p>
            <a:pPr eaLnBrk="1" hangingPunct="1"/>
            <a:r>
              <a:rPr lang="es-MX" sz="2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¿COMO SE  DESARROLLA UNA VISITA DE VERIFICACION?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47580" y="2156590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6. Leer el acta de </a:t>
            </a:r>
            <a:r>
              <a:rPr lang="es-MX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verificación </a:t>
            </a:r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y recibir copia.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270927" y="2137937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7. Manifestar  lo que a su derecho convenga. </a:t>
            </a:r>
          </a:p>
        </p:txBody>
      </p:sp>
      <p:pic>
        <p:nvPicPr>
          <p:cNvPr id="6149" name="Picture 5" descr="http://historiapolitica.bcn.cl/JPG/8/8757d26768fa3be99b92452918278d58/BCN%20-%20Alberto%20Espina%20Otero%20-%200009_x_3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29" y="3356993"/>
            <a:ext cx="3582972" cy="250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regalado\Pictures\ima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7" y="3356992"/>
            <a:ext cx="3489842" cy="25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>
            <a:off x="530580" y="1700808"/>
            <a:ext cx="850591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7974" y="764704"/>
            <a:ext cx="8728521" cy="1080123"/>
          </a:xfrm>
        </p:spPr>
        <p:txBody>
          <a:bodyPr/>
          <a:lstStyle/>
          <a:p>
            <a:pPr eaLnBrk="1" hangingPunct="1"/>
            <a:r>
              <a:rPr lang="es-MX" sz="2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¿COMO SE DESARROLLA UNA VISITA DE VERIFICACION?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41747" y="3333219"/>
            <a:ext cx="2873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8. Conocer las medidas correctiva derivadas de la visita de verificación. </a:t>
            </a:r>
          </a:p>
        </p:txBody>
      </p:sp>
      <p:sp>
        <p:nvSpPr>
          <p:cNvPr id="4" name="AutoShape 2" descr="data:image/jpeg;base64,/9j/4AAQSkZJRgABAQAAAQABAAD/2wCEAAkGBxQTEhUUExQWFhUXFxgaGBcXGBkXGBoaFxcYGh0YGB8YHCggGBwlHBgXITEhJSkrLi4uFx8zODMsNygtLisBCgoKDg0OGxAQGy8lICUsLC8sLCwtLCwsLCwsLCwsLCwtLCwsLCwsLCwsLCwsLCwsLCwsLCwsLCwsNCwsLCwsLP/AABEIAMMBAwMBIgACEQEDEQH/xAAcAAABBQEBAQAAAAAAAAAAAAAGAgMEBQcAAQj/xABIEAACAQIEAgcFBAYHCAIDAAABAhEAAwQSITEFQQYTIlFhcZEygaGxwQcjQtEUUnKC4fAVFjNikrLCJENTc5Oi4vE0g3Sjs//EABoBAAIDAQEAAAAAAAAAAAAAAAIDAAEEBQb/xAAvEQACAgEDAwIFAwQDAAAAAAAAAQIRAxIhMQRBURMiBRQyYZFxofAVQrHRM4HB/9oADAMBAAIRAxEAPwAkx6dig3iiQxo1x57PvoV4zakVzovc2Y+AWOINls6Ej5eR8Kl4fpA5IDMADzjbxqJfTlVdctZT4Hb8q1pJ8lUy9PSG4CYYHxy0tek1wcx6VQch7/pXkVeiJdsKU6T3e9fSnl6WXP7vpQqk17lNB6UQk5Bi3TFyqiB2Z175M03f6TuyGe9fiwH1oUW23j6Uq7aOXWfat/8A9FoHixhqU0aV0u4w1hrQU+0hPoQKqcN0zYBpBJIgbCDIM7a7V59p1sm9h4nS0dv2v4UILabuPpSoY4OKbCuTDJOmD0k9MbnfQmlpjyNL/Rn8ar0sQa1hX/XC5315/XNxvNC3Ut40k4d+4+lV6WIP3hV/Xdu817/XU95oQXCMTsakf0c0kHSqeLCXU/ATf10J5mvW6WP3mgfD2u0sbyfrU84d+6ilgxICDnJBG3Stz+I0n+sVw/i+FDy4VqlW8PFC8eNcF+4tjxi5+t8BSn4uxQCTnzEkwIIIEeMzPrVaBXhFRUiOJLuY9yCJ5eFVBNTFFRTb9au0RIYamzUk26Ze2aJMpxGGpBFPm3Tb0dlUIpJNekUk0RZ5NdTTXgOYrqsE2PH7CqTHW5Bq7x+wqqxI0rN/cZofSBmKswTUTFWwViJ/nfSrriNrWaqsUYHvrSnuguxW4dwGCOuhmDJ08akrb1qJi7JzL5fWpFq93702S2skB+1bt9dZ62eqNxA4Bjsk6meVa/c+y7BN7JvW/wBm5P8AnBrKVwnW23IElAGjwG/wke+voLo9ixdw9q4pkMg89oM+M0lxlJxaYrK3GQEXfsqA/s8U4/btq3+VlqJifs5xAyjrLNwZlJ0a2YUg/wB7u2o36T8QuWltiyR1juFVSJnQz5cqk4i/elRbRW2zMzZR45RuedFJR3XgieRRUr2d/sCPS7o9iblxGsWhcUJBl1Ug5iYAaJ3odfhOLT28Fc/dAf8AyE1qzm9nXKE6uO0STmnXYbd1NX72ICArbQvBkZuyDy1MGPdSoYIOG6YcepyR4aMw4ZcSzcLXsLfg8ntXABoO9QOXxqdxXjeBuDYIw2GUKB6GfWtAW/iY/s0nun+NRrwxLaNh7DD+80/6TS5dLFrlhrPJy1OvyZwcfhR/vFr1MfYb2Fd/2UJn0rSn4fbtWmdbNhbgWdEULm84mPGnbOJuraUm2rXCPZtmE9T4RQ/IwT3bG/1CbVpIza0jt7GCxDeJtuo/7gKlHg2McyuCjxZ0X/V9KO1xeK54dP8Aqj8qU2JxXKxb/wCp/wCNGulxLz+4MuqzPuvyv9mcWPs7xeYNltIQSRmuTBM6QqePfVmPs9xLe1ibSfs22f5stGX6Vi/+Bb/6v/jTTY3G8sNb/wCt/wCNPccfdP8ADEqWbtJflf7BgfZgD7eLun9lFX5zQHxrADDY65h7dx7iJkBzkE5mUMRoBsCOVbngHulZvBVP6qmYHieZrD7yl8XfvMZzXXMjaJgfD5VWRJRteCYJTlkps9NikdTUlqaaufqOs4iBb1FIw+Ca4wS2pZj3eNPWklgJ3NO4PHtZM2zBmZ5+B10mrcgdPNBLwvhmHwdotjbBLE7tJUabDl30Gce6m7eNyyhS2dk5eetWXGukV7EKEuNKjWI57T3c6orgI0mjixKxtby/zsMOsUw1PuD300wpsSNEa64Ak1X3sQW20HfUvG25imMsU+NciJt8EUWfCup43RXUyxVG1Y3l76gX1qxxw1HlUN1rH3Aj9IP8SsaGqPEJoPP6UWY63pQ5iE1A8T8qcnuMXBVY2x94oH6k9/OmL7cyJ1gaeHL+edWPFB96vLsDX3mq3FsNORj3E/nyrSvpKXIR9B8cn6XbWIW4htuCZBYiZ8pAHvrTvs0u5LV7DE64e6yj9k7fIn31gtnFNauLcX2kZWHiVIb+FbLhuJJY4iSzhLGMsKwcmBnAga8tAuve1AlTFZ+S6RRicTcvuT1OHBVYMSY7Rkct/UVM6N4Q9UzuWi42ZFJJyIPZAnal2Ewa2DZF5OrMz94smTO81OwmMsAKi3UMAKBnBPcBvQrHvbCyZ1KOmPGyX6L/ANb3POIXjmS2pgsZJ7kXUn36D306L5LAiDbKEgjwj5g17iL1kOC7IHiBmIBg+fLSmruItMIF1ANNmGwO29GrS2ZntbKhi0t0opLEO1zNH6qE+z5BfjUi7jNJXXM2RfE8z5D6Gn/0u1vnT/EPzppGtlg2ZIEhYYc9z51dVwRyT5RG45bLqtgHW4YbvCjUn4D1pWFBF4orEoqjNOvaOwB8tY8qk/d58+dc0R7Q0G9e2OrUsQ47Rk9ob0Ol6rf8QWv26f5bFoQJ7h37TTWOxBtozASYAUd7HQD1ill7WvaTtb6jWk3btqBmZIUyJYaHv1NGAqK+/i7im7LDLbsyxA1NwgnTu228RSrV+4WtW2JDdVncruWkCPDeakPicNDAvbh/a7Q15a603cxuFMTdt9nY9YAR75mg0vyM1xqq/lHcbxLWcHdcmXW2Y8WIgfEisx41wr9HFpMjA9WCxIMFidfj86NulHFbdzqMPZuKWuXkLZCDCJ2mmO+KB+k3EmuX7gzEqGygcuzp8wT76V1LWmjR0MW8llXNNs1SLVksJFNtZ765qkrOw4nYRcxI1zEQIBO++2u2nvqWeAkkjrUBmMrC4pmJj2O6ouFvFHDJJYGdBMRzgcq0G1xeFKK65kYGWAJChtQZ55ZE1Up6XuZ8kpLaJn+I4C6/7y0f3mH+ZRUHG2CoElZ20IMxsdPT3VoPEOMZwOrVWLZ9ToIUgd2p1+FCPSHEC5bRoynOwI7iNCNN9RVYsrk+AknW4OvTL17icUq71W3Lz3DCyBW+MWxM5JHYu+OWpqJlZvAVLt4IDU6mnxb0pupLgQ4uXJBGEHjXlX1rgl4gEWmg7aR866h9ZeS/SNOxp1HlUcjSpWMGo8qYildzMuCFik0oexVvtLA7/pRRiV0quNvtDTkfmKJOmMXAL8aTLe316sAeZnXwqj4iByGmlEfSe2wvzDZcqiR5EkHuqixLBiTttW2D9llJW0iuxFkyJMk93hp9KPuIWuu4Rhrp9rDP1TnuUwBP/wCug/CIrXJk6TrGncP58KvuBdJBhGu2bidbZuiLlsiAdPaUzvBj3DagUt6Ly4tULL3opx/DWcM1u6czZ2YpkUh1NvKEzH2O12p37NROivElTE2meGHWKInmQQD4wdaosX/R5JNsYhQfwmDHgDn1p/howsqVF2ResxMbkuf1tuz8RVySaZkjjd8hx9o/EU662uzBJJ2kEmB7oPrTPD+keGXC5Wb7xbd5AIBDdaVIaZ0iKZ6QCy/EbJu23fL1WYxKBTcI7Y2iTGtaKmAwKqW6rDqqiSclsAAcyY0peFJxV8hZIOL+xl/Rrj1i1dzXH0KsAYDZSRo0c4p7pJxmxevlrTQsAEnTMQNW8K1FLmFBCgWgzTlAVQTG8aVnOO4fgeuv9ccQH667IQJl/tGiJHdHrT1Bd2JcqH8b0lwr4dra/wBobdlc0blGk+WnPnNRejnHcPaW6LvbDhQBHKddeRg171HDB+DEt+8g/wBQrp4eGP8As11hAibgBmNZh/I+tSoeStZG41xi1cxLXLc5CwIkRtE6edWXS3pBh7tnLaJzF8x0AjQCB37VFN/AhgRhCVykENdPtErB3OwzCPGvbHEMIqqP0K0xAEsXYyQNSRl0k1KxruVr+5Aw/SCMFcw8tmZhl0HsmcwnzIq96H8Cv2Dd660QrpGmRm56A5+xy5EVCxHF7BVgmCw6kqQDqSJESOzuKKuk2KuLhz1ZOfKMu2pid20oJyil7RuKKm6spMBZNprDXlW3csWnUBQGzzlAYlfAN72NUGN4QoOdXLIxJLHQqSdm/nWp+FxxcKzayBpOokaz76j8cu9ThrjkZlJUFSdDLD6ia5eSUpS0nbw4o4o2gm4U+HsYfsqb7NyyGRp4A6eNB3FHkmVKHuIInx151CwXHbN1sotEECR2mG28Q2lI4tYXIrBQJP67MQdddWNA4PUlJUxkI1cou7L37Pl/2zc/2b/NaNukPCkvrD2z7LgOhAaHBBB0nnPmBQB0GxqWsXnuNlXq3E688vd5Vo+E4ul20HQkqS24g6HmDtS87cG2jBmUnktAl/QtizZWxNw9s5SxOeXMkSsaflQj01t9XaRbYgZyInXYye8686J+JY6cSAzrCawZjM3ZVTppMkzrGXWhnpnelU3Gu0AiCN1YaEe/uq+nUtabNj2hQIWcLzYyalKI2poGvc1dJ2xCSQ9UTinFntfd2SACAc5AzzqNN8vPbWnc+/kfhVfbwLX8QqLz58gBMmrhFXcuBeVuqjyV18u7FmJYnUkkknzmurSsFwWyUXKDEcws+Zkc969oPnIeCvlZeQ2xfte6mwKdxXtUgCg7mdcDWJXSoITtDy+tWd5dKgle17vqancPsQ8SFNwyeXs94IAk9+4oDuoAJmeXjppPyo2xhHXMDE767iEO3fOvpQfjLYWQN+zBXnzn5a1ox8McuzEYSwAAwESRPjVZxn+3Ydx+gq9tDsWh4AnzNVOPs58YV5G5r5Df4A1eJ3JsLqFUIouOifCeuxuGsxIUB38gDcM+oWjvpvbtP+jC3aC3WvAdkAGbaO2w9sQPjVd9k+HJu4rFRqBkWdPbOYjwIVV9al9KMUzY+0U7PUIdeRd0cuD/APXl/k0yWNtarOfGGuaf3JV62pe42pZlCxy7Jzrp5zVthAjB7N1QUukqRLAGddwZHIiNqpDcQXOy33hXtiNgD2SPOT6VY4e7lgwT58iOdcuU3jyI7HpqeOgwscIQG2Sqk21yqROixtqdvOsv6WJGMv8A7ZPrrVFc+0Tipy5XIDsVtkWV7ZmIQlSGMwNKgr/SmKuXSFvXLimLkWwpU7Q0AAHTbeuw42jgzxtlpPhTgFUfD+FcTxAY2UvOFYo2qrlYQSpDEEESKcwPRniV/PkS5925R811UyuADBDuDsZ001pbwsBYWu5c5T3H0pSoe40NY7o7jLdu/deSmHdUulbmfKWVGB7JMiHXUbT4GpVvoTiDcdbly1bW2lt3u3LkWwLo7AmNzrpHLymej9y/S+5fta8VHmwrSVxdhrNvNdtjsJMuo5DfXwrE8V0KxFsYichNg2dFObrBiGyobZiCJ74qdxHoDltstvEWrmKtIXv4cHtADXsGO0QpEjvq1iS7jca09wkx1q0uLC2bltlcTC3FaDz0B21qT0vfq8KpKhgWAIO0xpPz91B39RL9nEYUrdAF22byXQpiVt5zaYTzEazrJ7qOrLLxDAELu6ArPJxqPiI99YOoxKGSMux1cWdzx0uxnWEsrbQ3gZbVcuwkmpVoEqSwggEkeWtQ73DLqkg5dDqOsTcH9qk3Ll5A0xBEHVTvPcZp8serdMkMulU1R7w7Fk3ASBk8ZPv0IJjuo0fjAwqLaXFW7YYZ4uYe72s3Zzb9kdk7d1BWCsmBMRk+lEXSzB4pmyvaa7mRCzKoc6GQubLII00BpeSEZSpkW65Ky5jgXd3xli4zMDOW7biARpCzGviPA0xbutirosi7YW2B1hbOFWSYMlguZgNYAoax+HykqVZWB1DbjwIIkU1hFIJ15VoWGNWjO8ktVF9xfD27Vwrbui6oiHAKg6DkfGfSq83x31ExFxtPL6mozPUjjCeWizTECdO5v8pq96LWgqtcVczvIAEdlVAJJPLUqO/ahHD6sAD3/I0XdDHbqWCLnYtl3AyTBDGTqp12k6bUvPGoF4p6pk5+KXGM25KGIItMw27wddZrqIMFguqQItsMBOpEkySTr5k11YPWxI06cheYlhmrxKVf9o0hTWnuc1cCrtRriieew+bVJuGk3x8h9ancLsDfEesD3GChk1k6SOzv8aEcVfy2ZE5kOhHcf4k+tFHErr/fgNCy4IiZ0+HKhDB3e1kOzgr6jQ+sVrxxel2HGXCHbTuQhkbA/Cod4P1995Gkgeb9n5ZvSptlcptq2h7M0yALtzIhDG7e5T+IhVGvPtGpBbsPqJe1GsfZ1wt7eAszGa4z3GjQwTC+BBRV0PfQM3FXuYklhCvfusrbArctZUERp2QsUa4niJw4xFlQY6tbVptoOTKSfIuun5UEcDw6PedniEIKjvYyij0JPmBWjM6gKwwSluFQZbfW3HG+QDkYWNPJmcj92r3CYdjsygHaBmGuoOp1oI49fIygn2rqKB3KvbP/AHFfjVz9nfFussFGPasuyfug9n4ae6uZ1SqMZpccmrHzJeSBiOFXTh+HrbTrWw/ELy3DaUlV/wBpzzA9hYE+Aq7a5cN3GKLD4iyMdI/RbzJiLdzIsllEBkkc2iZkdwL0hw2IweNa3Yv3LFrE3AQysyr22AbNBHskn3RS8PwM4d3y4+3b9kPdB7ZzZToM+sZm/wAB1rowmpRUkc6cGm0wyx1uxh7OO/Srt29bTHo+a22W5maxbhXKAagyDEbA6UnhfEU4jYxjrYtXs2KtsLWIItoALSoCSGMkBd/E6UIXejODk5+KKxaTm7JBPe3bYmmrvAuFDJmxzHtAPlAaFyklhCEaGFjn79CBoKcBjhgbOLD2rIRsRZz4ay4uL1N231bhYknbN51IxvErS4u4MNjbCzhMOqLfKth7uQsCt1vwuFgjnr7qBLGD4ahBbFXTq3sqwIAy5TmFo79vYbFfGl8bw/DDZY4Jr9x1K5jcDKsGZGqrrtHkffNi9NhXf47g7T4s2XsZjZwblbRi0+IsXndls+EBfD401/SmBs4u9xJcVnNxHKYXIwuh7igQx2ygzrWY2UA8Kkm1mH1oqLUTRODdPbFu5hkvMXsDBWFdspJtYm2jqxAiTmVspI028a9+zbFxaC/hOq+UketZXfQgwaMehnFUUWbYJzQ2buHaJHwPKsXWwcsexs6GtbT8Fz9pPB2W4t+2QFuCGEfjHPbWR8jQG1p/1/hWy9IcOMRg7gAllXOvfK6/HUe+stvLa6pGVmzk6gjT3aUHSZbhTDzY6ZIwllwEOf8AADtV5xfh9yWIu2nC7Z0ZWbSdAEI8BJG1RMDiAiWmARj1cQ6hl3PI+VN8T6VXlgdVhSI52m7/AO64qSTb2GJtIor2Gu3GVRbl2MAKupJ5V5d4VcsXervobbROsbd4IMHaiDhPSKyGW993bvLqMtklQYI1m53Eiq7pjxu5jLqki0ciQptgrGYyQZdtdKZHK29NCp4mqn2KriloAplO6f62FVmITxj3VJxCPFvnlnmP12NN8Qv5gNCN/aIPd3U1KjO5J3YxgzFxdeY5VN4fj3sBiD2HU22AMNqDBHMEa61V4cdtZ/WHzFOXwARMxMGND7qJxUtmCpVujQeE9PbK2UW67BwIbszqOc+O/vrqzNjXVmfRYXvQz5zIu59D4hjmNeLXl8do04iUgVYi4YrzENv4Bfmfzry/vXYpoVvHKPrUXIT4BbFAm5fOYxqMvLUgSO/c+FCN3DkdXG+b+flRplBa6SBoTB8SdQe7T51VqtuCXHLs6xHiK3Y5UmHLsU36Ibl9SSfx/DNFVWCv3MNfS4kFrbhlzCRIOhIO9FfDsmYHfRqpcfbU3DrzqQl7miZIpxTY/wAQ6Z3bjTcQAlmYkTBZlYTE6Rm08hSeBXLTPaOchutBKkacgon/ABV4xsqTnQOYgTO9SuC4ZM1toOj24jxW7v7wPjUlK1RSjTuxrppif9rAmAoT46z8qa6CcX6nFMpPZuafvAkj6030rTNjGExon+UVoHAvs2wT4fD4gm/ne3buGH0DMobSF01oJRUoaX4CU9M015J3SXhIx2EKCM4Ga2e5hy8jt76yXgV7C2zeGLsu5yxbCzKOMwOaHXnl79jWs8NxXUXWsudj2Z0JB2NecT6J4W45u9QhLHMx7WpO5gGsGHqfl04zTrsas/T+o04sDB0m4UBpw5iYHtZSJmSdXMg6COUVFwvSvBW1C/0fbuAFiGfIGILEgN2WmAQPd7qM06K4Uf7i170J+Yp9OB4ddrVoeVtB86J/FIdosX/T33kv3AY9PrQMrw/DAQIXswCJ1H3c6yP8I8aoOLcZN8oQi21CqpVNiVGXMfGAB7q2G1w+0Ngo8lT86zj7TsIVxC3AOwUVZ03GYxpz39Kd0/XRzT0aa/7Ay9L6cdSdgo1zXSvBiCKj56cLA10dzFZZ4SxcxJ6u2jXLp1AUEsY8qtOEcDxGHxNpL9prbv7Kto0ZgJju39DVr9ivDut4iGKytq2zE6aMSFX6+la50n4Oj37d8jtooUMZ0EtPwY0vNbjSW4zDNRmmyFgsMUQDfTWsK4kgV2sgapccaDlmIGu50it94Rj8Picy2Lwd13Ugg6GOcc67hXFMMqKeoUNEMcqzI3nSd5rH03T5MUmsio0ZuqjNXHcw6yrBFVgQQNj3Ekj50zibTMBAB05k1vXDuGYXF3sS72UaHtgEz/wk00NWa9FMJP8A8e3sOR8fGtWhWK+Z2po+ZrWHZYPZOadBrEGNQacxOFcgNpCgDUKOZ/Vnv3NfSd7o7hlErhrP+Ch7jvDrZQhcPZXxCQR5a0EnTBjmi1VMwS/ZaF258/LwqK9hhuZ95+tGfSTBlSB50JYi5GvajXl3UyLtFScb4Iq6EedT8Nww3ixzKiqwBY66sYAga++obNzog6O21YXUaO0feZnT5HzAocknGNoPElknpZV3sLhUYq9y7mUwYVY05jwrym8VbuliXssW59gn4ga11Uk/P7lvSn9P7Gj8S6ZAsepgLyZwRPlOle4bj19hOcf4VoXw2LzdgjQgge/T+fOnxZCR2eyfEiDzGhq1ijwcWeab7hBiON3Z1ceg/Km7vSFj7V1P+0VRm1hyRmQT36n51Mu2bCwFVI01EGqeOKfAHrTr6mSrHELO2dfdLGfdOtMYrD231C3G/df61Kw2JRR2VHypnH8WZYKmDrHpzner0+APXyPuyuHVD8FwfuP+VSLDWRulwDkeruflVpw3jaOhW4gz8oAyn12q0wd+ywKyCQRqC23gCdaF2uxTyW92/wAgjiMTYVoyMT/y3+oqdhXOZMthwMwMwo2MT7U8z60Qk2zMGRO4kN6ATUW8wVgQxIkaE95FS7LjN3t/kpuJYR7t9gUWDlAzd8DTatX4FdtJg8Or3LaFbSqQWURlEc/KsxxmPAdgN5GvdoKGuLa3Xu6ZtthB01mjjGzTjzuOR2a1xm1h7rA271tro9kB1JYb5dOe8GpPAsULyKUOhjXca/z8KxzgF4xaYAEpcEg+yRPODtWt9DMKFwJdFVC1x3CLIVVViqqupMZVnfcmgfRY801b/U68OsmsL227fqTOM4ApJRlaBLIAM3mBzqNhsDecSCB56fSrPD2EvNmMNbH4YEZiFOaYmYO9P4zCnKRbbIW0BPaA0Ose4c6DN8Ixt+2w8XxLIo00vwC2DxguLbZLoYOxWATKkGJcfhE0I/aBiA9w4Yks9s7iGVpEiGDdx2iiRugT2MNf6u/mxFwNlgBEzNAgSfie+nei/wBnAw5W7eul73aJCgBAW3iRJOp103OlTD8NjCepL9Nw59c3Gm199jEMRYZGKsCD4iPnXlmyzsFUFiToAJJPgBvW98Z6DWb3t5vA6T6xT/R/ohYwbB7a9r9Y711vQXk5bkTvsp6JfoOFzXP7e9la4P1YBy2/3cxnxJqz6VYRrwREYAEnMZ2ERGmskEj31LRhod4298T8h6VHxKZChtKBJ7R27IB08daXHG1OynLYrv6ulcty2FW7bgplWAQPwjmARoQZ357imx19Vd8vM5h5OM31rQV5EVkH2l3zZxRVNjbDR5u/5UM258l43uTuD9OrWDe8twqM7KwzZhsmU7KY2G9F/E+nmGw+IS1dYKDbR3cklVz+yNAZ3B5aGsHxeOBa3eCBmQZjmAZAVZRLqfaXUaacqreMcSbEXC+im4VBA0UQqiB7xPvpdINrc+hOOdM7IZOpxNnLqGzByZKnJsu2aKE8R05HZW5kbsMHZZE3FEyPwhDqP1p5ViuJQzqxJ2Pu0ivEQKM0SeU7D86S4XyHFLsjUeGX14gbmYZckRk55pP4hrHfAoe6VYAoUs22mXZYOUgQFI2Ucm13odwfFnssLiEBgeYkaqf40u/0hvuyvKqyMWBRYhm3Pwq4RSJN77BVa+zssgb9MsQYOlu6SJ3Bgbiq3itlcJcNpXzan70KwBOo/F3HX85pOBx9x8Obt2+ykuQhLlZga6E66k8qo8Zfa60szNIntGT5a0c1CUSYXOMrLVrlt+0910Y+0oYwCNDHpPvryqe5bBMmZ0n0rqz6EbPVfj/JcIYg91E3D8txQGOh37x/eoatmRU/h10qd6fVnnJcDvGOGXLTaiVMwRsar1JnY1eYzFtd0bWBpAgCO6qt1g1W/cFSJeF5UzxXWKesGm8edvfRFJ0yPhj60/ZxOvaGgphDAp+2MxoQZUO2eKsjFl+e47qcxfFDduoYA7WoWfjUU2gDTlu0odP2hVUi4tWh++g6xifD5CqniAIVj3/xq3xkZm8xHoKqcauhH886tBL/AJCD0exEEr3itR+zTj69SLLN2kLCO8FiZHqRWW8AENn/AFdffsK609xHzqSrTIIOoNMjLTKzrYrlFwfHJvuCIs3Htg9kww8joPSI9KsmfVTyJ+hrM+A9I3xdsLouKs6pJgXlPtW/OBI7iB3xRXheLM1sPbEkbodDpuvgfyrempq0LacXTCDGEEQ/snSe6l4a4QsEho0nvHI1Dw2IXEITbbK2xVgCR5iqbE4TF2jK5GHgsE/E1Ek9gQrLyKZu1T8N4gbsoSbd0cjsfzp1MTnJS6GVx3HQ+IqKNMhNa6RzEUvD40bNBHIzrVDi+FWmkhjm7yfzprhGO6tzbutKnadwaKUdigzXFggRqKxP7WesfHOyq2RLaIWGwPaaD4w49a1w9n2djr4edZf0kufpLvJgM0wVgjl390Vg6iaxV9zT02L1GwCTDNcQ5GAIOUgtlBB179dQKrsRhHUeGbeR3fwoltcMi5cw+fSA05dDqDET40V3r6sCHh7ZIlLi51ncQMw2iss+oUTQun1GRuW5/SrCzaBsKTo2dhIAOgCb6jTU61o17H4NLY6zA4RysdoWcnlIWZr23xzCYzLYbDWSpOgRerynvV/wfWgl1G1pMGOBp7sCW4PagAkknUax61Q2i2sEj371qfH+CLh3F25bcKTocynUDTUCNp5ChK9hcJnEW7iqZ16zNJnUjsgaa6eNBhz2r5GZMKdUVToThRLHsuQF5CADI85Ip/hXDGFwZwRAEg+I7xpsRV0uCw6K+Qh52zgaEDvnyp+0LfWBnuOvYtnqwhysAo3YHTX+6aJ5dSdItYdEk5FTfwwzHcfuzXVenF2TsiEf/k2vqJrqRcjX7QeQ0/ZuawKYenFEa10EeVJeGxYnUUrEXZ5RUO2YO9TkII+dCxbVCMPdkxTd64TTwyjY/CmbgqykhNo0/bmaj2m0p5H0qmRok20GtNg9tPOkrcrl9pP2vpURcVuiTiPaY/ztVawLZqlY9u0fP6CmsMRrVrZF/wBzKfhtwBG7wacsGSASBJ3MwPEwJqIxyM3cSR6GnsOCSI1JIj1opHVwMK+DcPNtg/XIQCCCBdB+NsUV8L4zbdnBdUxCkzoQtyPxDMAMxG49PASwlq8VJKtCjXfQU5f4I92byOgBy6SZ1gEsYhQNZOuxpGPqfSk3ZsyY1KKTNBW7mi4pyXgNxMN594qywPSUN2bgytz7vdQnh3uJFu57aqJ8eR38QatLSh/aifKDXZi1NJnOkqYQ4q0lyGEZhqCN6Vfwy3gCSVdeY0NVWGGXarFb5juotPgBsUMGoMnXxrzEYe26wyg92mtMvePfXtp5q6ZVnOYsuokgK0AkA7aCTWe2CrJ2c3YOVg+rWzrEwNUO2uoo26TYNrmEuogJYhR2TBjMJ5idJ057UJdF8qZrJSZaX2JZl0FsxooB5Vx/iOSnt2Oj0cdrB7L/ALa//KX6flXuOdgYgkGCPd/7qZxDBC3jG1kdWV8spUj4MPSq3imIYPuQANIMVkj7mq8GjhO/I1xfD3Dh2CzmgaDeJMj0+VU3RuxdQuxVlXLzBEnlofn40RNiW6ot+KB8zr6VX4W8zSskiNecUcb0tFSitSZbcZ44bzFGDFYRhmMqCEy9kRpuedDDuqk5rUyT2lYqdfDVfhVjdUgasT4VEurVwjFKkDJsbD2yPu3ynuuCPiJX4CrC8ynKWuNbc21+8UnKCJ3yjQEjcUNXxDGri1fdf0coFJKMuVoKsJgqZ01mKNwFrJ5Jj38WDDWEun/iHDrczdxzqsNpGtdUE5NcuINkSfumLAoZ1U6d811TSFZ6utPLUXNBpxXNOOEevTls+NMzSlaoWS7W9ddautGvLjCqArcRbankeots08rVCNDpY91dPaT9qkzSVbtJ+1UJFbkjE+0f55U1Y9ql3tWPIU1abtVC2t2VXE8PlLaaTI99Vtq4cwEmJq24sfanmw+Q/I1TJo3cQZq3wdDBwFOAxd1VyrddV7gxA+dWFniZS2bQZgCCPaMdqSfWT60OcOxV2WKZ2LArOUPE+anWpTYe6AGIu5ebMpA18Yisssab3Oksirg0/rOuS3c5tmAJjUg6qY07WnvA2k1Iwl0MPLlzEbj+BqP0ZQXcCn90CAY5dhvPUE9+tKtXgCRckH9cCZjTtjmeWbfTnXa6Z3iizmZtsjRZpiOQqUhJqvtRvqV/XQdYvvjb31LtX7X/ABlHgZU/GtCEsfAHdToY8oUeG/rUYlD7NxT7xUhV7yo94PoBqajKsRxLHm1azgDcAzMAQSSxX2RoNToOdDy8StPdGW0qX2BIuAghZWQz/rAjTme1RCt4PcuWSSqpaVifZOZixHPTRJ99Dj8EUXDctjMoYzbBCiI2tkRlg65djrqJrz3xKMfW3W7WzOn0b9l/cp+LM2ci4gVhHsmVII3HgY+FDPGceUOgHZ7wDv50W9IcNeVGudUYBQSA0RDkk7kRpM7UCcfxYjtICdNQ38KDArS2HZJVdMS3SEFdB2oGnKaf4PxDOSpjadBHyoTDa1M4dizbeY8K0PGq2ERzNvcKcVyqFcqPe4oe4etRLnE27hQxi6GTnEZxftmnsQ33Vr/7B/k/OoV6/mMmrTAC01kG6zqodtUUEyQIHaIEaH0pj2ELdkNOKuAAUtsRpmdAzGO8nfTT3V7Uh+EyZQkqdiQAY8ROhrqHVAP0pjxFOotIWnJphxjorwoa7NXqtNQsXbBpZpGevJqFHq04KYDa0tblUW0SFApD+0n7VeB6QX7S+dQqK3Jdxt6aw4zNSrjb0zZftad9QZKrPeO6gKIkn5U/0cwABYkAsTl9CR8fpUPjl5YHfyprhHEMgIM6sAO6TO/oKFpuJvwtUjSLOGv4RXdLlhJAzQbhZssxoTlnWNAKi4DCvi2eXSdznkzOmwIP8isy4s2a51gnfnuCO6jPoLxBrlyFOVlWWnYjQED1oJYklqHa5JtBj0Wsmwz2ny5Tr2QyrB0JAZm5jwpfFMOy3AR/DTf1EGlC594M3PT1qbh0FwNYc9pRKnmV5HzXbyNdXo53j3MOa9VlUlhSc1pmtt/dMT41NtY19roS4O9lE+oqNdsC0SN27qitgb17YELWnSLsI8KMNcByWVZwJyrp8zTaXLgnLYW0Bz3PrVPg+juItsLlu5lYagGYPgaJr/FVZFzR1hjMg1hu4+FDbuuSmVXDbDJbus5m5czuT4BCFHp86Br2Pus0LmOmyl/9JFaXZtSrl9MymT3SKC+HXTZMD4gVz/iCuSZq6eVRaKu+uI6ty9poyntHPpoe9jQLjRKwTWr8S4u5tupIgqQdBzBrM8fhNO6sWN1yaUnJFH+iPyE+VTOH8NuO4BDKNZaPDxr1GKGrbA38xEGG/n1opzklsFjxxb3EJ0daRmcZecb0nEdHo2YkeNW1y/yPrTvXjY61keXIavRx+ALxWCdNxp38q61f+6KR+INPuI+tFF9kbSSp8dqqMdw6JIgeXP8AKtMMt7MzZMFbxLPh0G0m+wrq94W8WlB7j8zXlJfJpi9kQVpaV1dW1nmxL02TXV1RFoeFeMa6uqF9xNoa0rnXV1QjHErx/aXzryuqIqPJJubn+eVM2a6uqiPki8VHs++q+8YAjvn0/wDddXURtwfQhzGc/P8AL86JPs3/APkN/wAt/mteV1C/oZon9YU4i8wKwx5857++rTC4husstPazJr+0NfWurq19H9DM2XkOL+GRvaUHzFIKAbCK6urSjOUHSHENnVAxCkagaT6a05g7KhlAECva6nQ4KY/xtyEgaA6HyoI42YuW40kGfSurq5XVfWjXh4KvFEydTt31VY8ae+urqxT5Rux8MpLwqKjEQRXldTkLlyXLXmI3r245iurqzmpcDbmV1phbhykTtXV1EAydg27A9/zNdXV1KfI1c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AutoShape 4" descr="data:image/jpeg;base64,/9j/4AAQSkZJRgABAQAAAQABAAD/2wCEAAkGBxQTEhUUExQWFhUXFxgaGBcXGBkXGBoaFxcYGh0YGB8YHCggGBwlHBgXITEhJSkrLi4uFx8zODMsNygtLisBCgoKDg0OGxAQGy8lICUsLC8sLCwtLCwsLCwsLCwsLCwtLCwsLCwsLCwsLCwsLCwsLCwsLCwsLCwsNCwsLCwsLP/AABEIAMMBAwMBIgACEQEDEQH/xAAcAAABBQEBAQAAAAAAAAAAAAAGAgMEBQcAAQj/xABIEAACAQIEAgcFBAYHCAIDAAABAhEAAwQSITEFQQYTIlFhcZEygaGxwQcjQtEUUnKC4fAVFjNikrLCJENTc5Oi4vE0g3Sjs//EABoBAAIDAQEAAAAAAAAAAAAAAAIDAAEEBQb/xAAvEQACAgEDAwIFAwQDAAAAAAAAAQIRAxIhMQRBURMiBRQyYZFxofAVQrHRM4HB/9oADAMBAAIRAxEAPwAkx6dig3iiQxo1x57PvoV4zakVzovc2Y+AWOINls6Ej5eR8Kl4fpA5IDMADzjbxqJfTlVdctZT4Hb8q1pJ8lUy9PSG4CYYHxy0tek1wcx6VQch7/pXkVeiJdsKU6T3e9fSnl6WXP7vpQqk17lNB6UQk5Bi3TFyqiB2Z175M03f6TuyGe9fiwH1oUW23j6Uq7aOXWfat/8A9FoHixhqU0aV0u4w1hrQU+0hPoQKqcN0zYBpBJIgbCDIM7a7V59p1sm9h4nS0dv2v4UILabuPpSoY4OKbCuTDJOmD0k9MbnfQmlpjyNL/Rn8ar0sQa1hX/XC5315/XNxvNC3Ut40k4d+4+lV6WIP3hV/Xdu817/XU95oQXCMTsakf0c0kHSqeLCXU/ATf10J5mvW6WP3mgfD2u0sbyfrU84d+6ilgxICDnJBG3Stz+I0n+sVw/i+FDy4VqlW8PFC8eNcF+4tjxi5+t8BSn4uxQCTnzEkwIIIEeMzPrVaBXhFRUiOJLuY9yCJ5eFVBNTFFRTb9au0RIYamzUk26Ze2aJMpxGGpBFPm3Tb0dlUIpJNekUk0RZ5NdTTXgOYrqsE2PH7CqTHW5Bq7x+wqqxI0rN/cZofSBmKswTUTFWwViJ/nfSrriNrWaqsUYHvrSnuguxW4dwGCOuhmDJ08akrb1qJi7JzL5fWpFq93702S2skB+1bt9dZ62eqNxA4Bjsk6meVa/c+y7BN7JvW/wBm5P8AnBrKVwnW23IElAGjwG/wke+voLo9ixdw9q4pkMg89oM+M0lxlJxaYrK3GQEXfsqA/s8U4/btq3+VlqJifs5xAyjrLNwZlJ0a2YUg/wB7u2o36T8QuWltiyR1juFVSJnQz5cqk4i/elRbRW2zMzZR45RuedFJR3XgieRRUr2d/sCPS7o9iblxGsWhcUJBl1Ug5iYAaJ3odfhOLT28Fc/dAf8AyE1qzm9nXKE6uO0STmnXYbd1NX72ICArbQvBkZuyDy1MGPdSoYIOG6YcepyR4aMw4ZcSzcLXsLfg8ntXABoO9QOXxqdxXjeBuDYIw2GUKB6GfWtAW/iY/s0nun+NRrwxLaNh7DD+80/6TS5dLFrlhrPJy1OvyZwcfhR/vFr1MfYb2Fd/2UJn0rSn4fbtWmdbNhbgWdEULm84mPGnbOJuraUm2rXCPZtmE9T4RQ/IwT3bG/1CbVpIza0jt7GCxDeJtuo/7gKlHg2McyuCjxZ0X/V9KO1xeK54dP8Aqj8qU2JxXKxb/wCp/wCNGulxLz+4MuqzPuvyv9mcWPs7xeYNltIQSRmuTBM6QqePfVmPs9xLe1ibSfs22f5stGX6Vi/+Bb/6v/jTTY3G8sNb/wCt/wCNPccfdP8ADEqWbtJflf7BgfZgD7eLun9lFX5zQHxrADDY65h7dx7iJkBzkE5mUMRoBsCOVbngHulZvBVP6qmYHieZrD7yl8XfvMZzXXMjaJgfD5VWRJRteCYJTlkps9NikdTUlqaaufqOs4iBb1FIw+Ca4wS2pZj3eNPWklgJ3NO4PHtZM2zBmZ5+B10mrcgdPNBLwvhmHwdotjbBLE7tJUabDl30Gce6m7eNyyhS2dk5eetWXGukV7EKEuNKjWI57T3c6orgI0mjixKxtby/zsMOsUw1PuD300wpsSNEa64Ak1X3sQW20HfUvG25imMsU+NciJt8EUWfCup43RXUyxVG1Y3l76gX1qxxw1HlUN1rH3Aj9IP8SsaGqPEJoPP6UWY63pQ5iE1A8T8qcnuMXBVY2x94oH6k9/OmL7cyJ1gaeHL+edWPFB96vLsDX3mq3FsNORj3E/nyrSvpKXIR9B8cn6XbWIW4htuCZBYiZ8pAHvrTvs0u5LV7DE64e6yj9k7fIn31gtnFNauLcX2kZWHiVIb+FbLhuJJY4iSzhLGMsKwcmBnAga8tAuve1AlTFZ+S6RRicTcvuT1OHBVYMSY7Rkct/UVM6N4Q9UzuWi42ZFJJyIPZAnal2Ewa2DZF5OrMz94smTO81OwmMsAKi3UMAKBnBPcBvQrHvbCyZ1KOmPGyX6L/ANb3POIXjmS2pgsZJ7kXUn36D306L5LAiDbKEgjwj5g17iL1kOC7IHiBmIBg+fLSmruItMIF1ANNmGwO29GrS2ZntbKhi0t0opLEO1zNH6qE+z5BfjUi7jNJXXM2RfE8z5D6Gn/0u1vnT/EPzppGtlg2ZIEhYYc9z51dVwRyT5RG45bLqtgHW4YbvCjUn4D1pWFBF4orEoqjNOvaOwB8tY8qk/d58+dc0R7Q0G9e2OrUsQ47Rk9ob0Ol6rf8QWv26f5bFoQJ7h37TTWOxBtozASYAUd7HQD1ill7WvaTtb6jWk3btqBmZIUyJYaHv1NGAqK+/i7im7LDLbsyxA1NwgnTu228RSrV+4WtW2JDdVncruWkCPDeakPicNDAvbh/a7Q15a603cxuFMTdt9nY9YAR75mg0vyM1xqq/lHcbxLWcHdcmXW2Y8WIgfEisx41wr9HFpMjA9WCxIMFidfj86NulHFbdzqMPZuKWuXkLZCDCJ2mmO+KB+k3EmuX7gzEqGygcuzp8wT76V1LWmjR0MW8llXNNs1SLVksJFNtZ765qkrOw4nYRcxI1zEQIBO++2u2nvqWeAkkjrUBmMrC4pmJj2O6ouFvFHDJJYGdBMRzgcq0G1xeFKK65kYGWAJChtQZ55ZE1Up6XuZ8kpLaJn+I4C6/7y0f3mH+ZRUHG2CoElZ20IMxsdPT3VoPEOMZwOrVWLZ9ToIUgd2p1+FCPSHEC5bRoynOwI7iNCNN9RVYsrk+AknW4OvTL17icUq71W3Lz3DCyBW+MWxM5JHYu+OWpqJlZvAVLt4IDU6mnxb0pupLgQ4uXJBGEHjXlX1rgl4gEWmg7aR866h9ZeS/SNOxp1HlUcjSpWMGo8qYildzMuCFik0oexVvtLA7/pRRiV0quNvtDTkfmKJOmMXAL8aTLe316sAeZnXwqj4iByGmlEfSe2wvzDZcqiR5EkHuqixLBiTttW2D9llJW0iuxFkyJMk93hp9KPuIWuu4Rhrp9rDP1TnuUwBP/wCug/CIrXJk6TrGncP58KvuBdJBhGu2bidbZuiLlsiAdPaUzvBj3DagUt6Ly4tULL3opx/DWcM1u6czZ2YpkUh1NvKEzH2O12p37NROivElTE2meGHWKInmQQD4wdaosX/R5JNsYhQfwmDHgDn1p/howsqVF2ResxMbkuf1tuz8RVySaZkjjd8hx9o/EU662uzBJJ2kEmB7oPrTPD+keGXC5Wb7xbd5AIBDdaVIaZ0iKZ6QCy/EbJu23fL1WYxKBTcI7Y2iTGtaKmAwKqW6rDqqiSclsAAcyY0peFJxV8hZIOL+xl/Rrj1i1dzXH0KsAYDZSRo0c4p7pJxmxevlrTQsAEnTMQNW8K1FLmFBCgWgzTlAVQTG8aVnOO4fgeuv9ccQH667IQJl/tGiJHdHrT1Bd2JcqH8b0lwr4dra/wBobdlc0blGk+WnPnNRejnHcPaW6LvbDhQBHKddeRg171HDB+DEt+8g/wBQrp4eGP8As11hAibgBmNZh/I+tSoeStZG41xi1cxLXLc5CwIkRtE6edWXS3pBh7tnLaJzF8x0AjQCB37VFN/AhgRhCVykENdPtErB3OwzCPGvbHEMIqqP0K0xAEsXYyQNSRl0k1KxruVr+5Aw/SCMFcw8tmZhl0HsmcwnzIq96H8Cv2Dd660QrpGmRm56A5+xy5EVCxHF7BVgmCw6kqQDqSJESOzuKKuk2KuLhz1ZOfKMu2pid20oJyil7RuKKm6spMBZNprDXlW3csWnUBQGzzlAYlfAN72NUGN4QoOdXLIxJLHQqSdm/nWp+FxxcKzayBpOokaz76j8cu9ThrjkZlJUFSdDLD6ia5eSUpS0nbw4o4o2gm4U+HsYfsqb7NyyGRp4A6eNB3FHkmVKHuIInx151CwXHbN1sotEECR2mG28Q2lI4tYXIrBQJP67MQdddWNA4PUlJUxkI1cou7L37Pl/2zc/2b/NaNukPCkvrD2z7LgOhAaHBBB0nnPmBQB0GxqWsXnuNlXq3E688vd5Vo+E4ul20HQkqS24g6HmDtS87cG2jBmUnktAl/QtizZWxNw9s5SxOeXMkSsaflQj01t9XaRbYgZyInXYye8686J+JY6cSAzrCawZjM3ZVTppMkzrGXWhnpnelU3Gu0AiCN1YaEe/uq+nUtabNj2hQIWcLzYyalKI2poGvc1dJ2xCSQ9UTinFntfd2SACAc5AzzqNN8vPbWnc+/kfhVfbwLX8QqLz58gBMmrhFXcuBeVuqjyV18u7FmJYnUkkknzmurSsFwWyUXKDEcws+Zkc969oPnIeCvlZeQ2xfte6mwKdxXtUgCg7mdcDWJXSoITtDy+tWd5dKgle17vqancPsQ8SFNwyeXs94IAk9+4oDuoAJmeXjppPyo2xhHXMDE767iEO3fOvpQfjLYWQN+zBXnzn5a1ox8McuzEYSwAAwESRPjVZxn+3Ydx+gq9tDsWh4AnzNVOPs58YV5G5r5Df4A1eJ3JsLqFUIouOifCeuxuGsxIUB38gDcM+oWjvpvbtP+jC3aC3WvAdkAGbaO2w9sQPjVd9k+HJu4rFRqBkWdPbOYjwIVV9al9KMUzY+0U7PUIdeRd0cuD/APXl/k0yWNtarOfGGuaf3JV62pe42pZlCxy7Jzrp5zVthAjB7N1QUukqRLAGddwZHIiNqpDcQXOy33hXtiNgD2SPOT6VY4e7lgwT58iOdcuU3jyI7HpqeOgwscIQG2Sqk21yqROixtqdvOsv6WJGMv8A7ZPrrVFc+0Tipy5XIDsVtkWV7ZmIQlSGMwNKgr/SmKuXSFvXLimLkWwpU7Q0AAHTbeuw42jgzxtlpPhTgFUfD+FcTxAY2UvOFYo2qrlYQSpDEEESKcwPRniV/PkS5925R811UyuADBDuDsZ001pbwsBYWu5c5T3H0pSoe40NY7o7jLdu/deSmHdUulbmfKWVGB7JMiHXUbT4GpVvoTiDcdbly1bW2lt3u3LkWwLo7AmNzrpHLymej9y/S+5fta8VHmwrSVxdhrNvNdtjsJMuo5DfXwrE8V0KxFsYichNg2dFObrBiGyobZiCJ74qdxHoDltstvEWrmKtIXv4cHtADXsGO0QpEjvq1iS7jca09wkx1q0uLC2bltlcTC3FaDz0B21qT0vfq8KpKhgWAIO0xpPz91B39RL9nEYUrdAF22byXQpiVt5zaYTzEazrJ7qOrLLxDAELu6ArPJxqPiI99YOoxKGSMux1cWdzx0uxnWEsrbQ3gZbVcuwkmpVoEqSwggEkeWtQ73DLqkg5dDqOsTcH9qk3Ll5A0xBEHVTvPcZp8serdMkMulU1R7w7Fk3ASBk8ZPv0IJjuo0fjAwqLaXFW7YYZ4uYe72s3Zzb9kdk7d1BWCsmBMRk+lEXSzB4pmyvaa7mRCzKoc6GQubLII00BpeSEZSpkW65Ky5jgXd3xli4zMDOW7biARpCzGviPA0xbutirosi7YW2B1hbOFWSYMlguZgNYAoax+HykqVZWB1DbjwIIkU1hFIJ15VoWGNWjO8ktVF9xfD27Vwrbui6oiHAKg6DkfGfSq83x31ExFxtPL6mozPUjjCeWizTECdO5v8pq96LWgqtcVczvIAEdlVAJJPLUqO/ahHD6sAD3/I0XdDHbqWCLnYtl3AyTBDGTqp12k6bUvPGoF4p6pk5+KXGM25KGIItMw27wddZrqIMFguqQItsMBOpEkySTr5k11YPWxI06cheYlhmrxKVf9o0hTWnuc1cCrtRriieew+bVJuGk3x8h9ancLsDfEesD3GChk1k6SOzv8aEcVfy2ZE5kOhHcf4k+tFHErr/fgNCy4IiZ0+HKhDB3e1kOzgr6jQ+sVrxxel2HGXCHbTuQhkbA/Cod4P1995Gkgeb9n5ZvSptlcptq2h7M0yALtzIhDG7e5T+IhVGvPtGpBbsPqJe1GsfZ1wt7eAszGa4z3GjQwTC+BBRV0PfQM3FXuYklhCvfusrbArctZUERp2QsUa4niJw4xFlQY6tbVptoOTKSfIuun5UEcDw6PedniEIKjvYyij0JPmBWjM6gKwwSluFQZbfW3HG+QDkYWNPJmcj92r3CYdjsygHaBmGuoOp1oI49fIygn2rqKB3KvbP/AHFfjVz9nfFussFGPasuyfug9n4ae6uZ1SqMZpccmrHzJeSBiOFXTh+HrbTrWw/ELy3DaUlV/wBpzzA9hYE+Aq7a5cN3GKLD4iyMdI/RbzJiLdzIsllEBkkc2iZkdwL0hw2IweNa3Yv3LFrE3AQysyr22AbNBHskn3RS8PwM4d3y4+3b9kPdB7ZzZToM+sZm/wAB1rowmpRUkc6cGm0wyx1uxh7OO/Srt29bTHo+a22W5maxbhXKAagyDEbA6UnhfEU4jYxjrYtXs2KtsLWIItoALSoCSGMkBd/E6UIXejODk5+KKxaTm7JBPe3bYmmrvAuFDJmxzHtAPlAaFyklhCEaGFjn79CBoKcBjhgbOLD2rIRsRZz4ay4uL1N231bhYknbN51IxvErS4u4MNjbCzhMOqLfKth7uQsCt1vwuFgjnr7qBLGD4ahBbFXTq3sqwIAy5TmFo79vYbFfGl8bw/DDZY4Jr9x1K5jcDKsGZGqrrtHkffNi9NhXf47g7T4s2XsZjZwblbRi0+IsXndls+EBfD401/SmBs4u9xJcVnNxHKYXIwuh7igQx2ygzrWY2UA8Kkm1mH1oqLUTRODdPbFu5hkvMXsDBWFdspJtYm2jqxAiTmVspI028a9+zbFxaC/hOq+UketZXfQgwaMehnFUUWbYJzQ2buHaJHwPKsXWwcsexs6GtbT8Fz9pPB2W4t+2QFuCGEfjHPbWR8jQG1p/1/hWy9IcOMRg7gAllXOvfK6/HUe+stvLa6pGVmzk6gjT3aUHSZbhTDzY6ZIwllwEOf8AADtV5xfh9yWIu2nC7Z0ZWbSdAEI8BJG1RMDiAiWmARj1cQ6hl3PI+VN8T6VXlgdVhSI52m7/AO64qSTb2GJtIor2Gu3GVRbl2MAKupJ5V5d4VcsXervobbROsbd4IMHaiDhPSKyGW993bvLqMtklQYI1m53Eiq7pjxu5jLqki0ciQptgrGYyQZdtdKZHK29NCp4mqn2KriloAplO6f62FVmITxj3VJxCPFvnlnmP12NN8Qv5gNCN/aIPd3U1KjO5J3YxgzFxdeY5VN4fj3sBiD2HU22AMNqDBHMEa61V4cdtZ/WHzFOXwARMxMGND7qJxUtmCpVujQeE9PbK2UW67BwIbszqOc+O/vrqzNjXVmfRYXvQz5zIu59D4hjmNeLXl8do04iUgVYi4YrzENv4Bfmfzry/vXYpoVvHKPrUXIT4BbFAm5fOYxqMvLUgSO/c+FCN3DkdXG+b+flRplBa6SBoTB8SdQe7T51VqtuCXHLs6xHiK3Y5UmHLsU36Ibl9SSfx/DNFVWCv3MNfS4kFrbhlzCRIOhIO9FfDsmYHfRqpcfbU3DrzqQl7miZIpxTY/wAQ6Z3bjTcQAlmYkTBZlYTE6Rm08hSeBXLTPaOchutBKkacgon/ABV4xsqTnQOYgTO9SuC4ZM1toOj24jxW7v7wPjUlK1RSjTuxrppif9rAmAoT46z8qa6CcX6nFMpPZuafvAkj6030rTNjGExon+UVoHAvs2wT4fD4gm/ne3buGH0DMobSF01oJRUoaX4CU9M015J3SXhIx2EKCM4Ga2e5hy8jt76yXgV7C2zeGLsu5yxbCzKOMwOaHXnl79jWs8NxXUXWsudj2Z0JB2NecT6J4W45u9QhLHMx7WpO5gGsGHqfl04zTrsas/T+o04sDB0m4UBpw5iYHtZSJmSdXMg6COUVFwvSvBW1C/0fbuAFiGfIGILEgN2WmAQPd7qM06K4Uf7i170J+Yp9OB4ddrVoeVtB86J/FIdosX/T33kv3AY9PrQMrw/DAQIXswCJ1H3c6yP8I8aoOLcZN8oQi21CqpVNiVGXMfGAB7q2G1w+0Ngo8lT86zj7TsIVxC3AOwUVZ03GYxpz39Kd0/XRzT0aa/7Ay9L6cdSdgo1zXSvBiCKj56cLA10dzFZZ4SxcxJ6u2jXLp1AUEsY8qtOEcDxGHxNpL9prbv7Kto0ZgJju39DVr9ivDut4iGKytq2zE6aMSFX6+la50n4Oj37d8jtooUMZ0EtPwY0vNbjSW4zDNRmmyFgsMUQDfTWsK4kgV2sgapccaDlmIGu50it94Rj8Picy2Lwd13Ugg6GOcc67hXFMMqKeoUNEMcqzI3nSd5rH03T5MUmsio0ZuqjNXHcw6yrBFVgQQNj3Ekj50zibTMBAB05k1vXDuGYXF3sS72UaHtgEz/wk00NWa9FMJP8A8e3sOR8fGtWhWK+Z2po+ZrWHZYPZOadBrEGNQacxOFcgNpCgDUKOZ/Vnv3NfSd7o7hlErhrP+Ch7jvDrZQhcPZXxCQR5a0EnTBjmi1VMwS/ZaF258/LwqK9hhuZ95+tGfSTBlSB50JYi5GvajXl3UyLtFScb4Iq6EedT8Nww3ixzKiqwBY66sYAga++obNzog6O21YXUaO0feZnT5HzAocknGNoPElknpZV3sLhUYq9y7mUwYVY05jwrym8VbuliXssW59gn4ga11Uk/P7lvSn9P7Gj8S6ZAsepgLyZwRPlOle4bj19hOcf4VoXw2LzdgjQgge/T+fOnxZCR2eyfEiDzGhq1ijwcWeab7hBiON3Z1ceg/Km7vSFj7V1P+0VRm1hyRmQT36n51Mu2bCwFVI01EGqeOKfAHrTr6mSrHELO2dfdLGfdOtMYrD231C3G/df61Kw2JRR2VHypnH8WZYKmDrHpzner0+APXyPuyuHVD8FwfuP+VSLDWRulwDkeruflVpw3jaOhW4gz8oAyn12q0wd+ywKyCQRqC23gCdaF2uxTyW92/wAgjiMTYVoyMT/y3+oqdhXOZMthwMwMwo2MT7U8z60Qk2zMGRO4kN6ATUW8wVgQxIkaE95FS7LjN3t/kpuJYR7t9gUWDlAzd8DTatX4FdtJg8Or3LaFbSqQWURlEc/KsxxmPAdgN5GvdoKGuLa3Xu6ZtthB01mjjGzTjzuOR2a1xm1h7rA271tro9kB1JYb5dOe8GpPAsULyKUOhjXca/z8KxzgF4xaYAEpcEg+yRPODtWt9DMKFwJdFVC1x3CLIVVViqqupMZVnfcmgfRY801b/U68OsmsL227fqTOM4ApJRlaBLIAM3mBzqNhsDecSCB56fSrPD2EvNmMNbH4YEZiFOaYmYO9P4zCnKRbbIW0BPaA0Ose4c6DN8Ixt+2w8XxLIo00vwC2DxguLbZLoYOxWATKkGJcfhE0I/aBiA9w4Yks9s7iGVpEiGDdx2iiRugT2MNf6u/mxFwNlgBEzNAgSfie+nei/wBnAw5W7eul73aJCgBAW3iRJOp103OlTD8NjCepL9Nw59c3Gm199jEMRYZGKsCD4iPnXlmyzsFUFiToAJJPgBvW98Z6DWb3t5vA6T6xT/R/ohYwbB7a9r9Y711vQXk5bkTvsp6JfoOFzXP7e9la4P1YBy2/3cxnxJqz6VYRrwREYAEnMZ2ERGmskEj31LRhod4298T8h6VHxKZChtKBJ7R27IB08daXHG1OynLYrv6ulcty2FW7bgplWAQPwjmARoQZ357imx19Vd8vM5h5OM31rQV5EVkH2l3zZxRVNjbDR5u/5UM258l43uTuD9OrWDe8twqM7KwzZhsmU7KY2G9F/E+nmGw+IS1dYKDbR3cklVz+yNAZ3B5aGsHxeOBa3eCBmQZjmAZAVZRLqfaXUaacqreMcSbEXC+im4VBA0UQqiB7xPvpdINrc+hOOdM7IZOpxNnLqGzByZKnJsu2aKE8R05HZW5kbsMHZZE3FEyPwhDqP1p5ViuJQzqxJ2Pu0ivEQKM0SeU7D86S4XyHFLsjUeGX14gbmYZckRk55pP4hrHfAoe6VYAoUs22mXZYOUgQFI2Ucm13odwfFnssLiEBgeYkaqf40u/0hvuyvKqyMWBRYhm3Pwq4RSJN77BVa+zssgb9MsQYOlu6SJ3Bgbiq3itlcJcNpXzan70KwBOo/F3HX85pOBx9x8Obt2+ykuQhLlZga6E66k8qo8Zfa60szNIntGT5a0c1CUSYXOMrLVrlt+0910Y+0oYwCNDHpPvryqe5bBMmZ0n0rqz6EbPVfj/JcIYg91E3D8txQGOh37x/eoatmRU/h10qd6fVnnJcDvGOGXLTaiVMwRsar1JnY1eYzFtd0bWBpAgCO6qt1g1W/cFSJeF5UzxXWKesGm8edvfRFJ0yPhj60/ZxOvaGgphDAp+2MxoQZUO2eKsjFl+e47qcxfFDduoYA7WoWfjUU2gDTlu0odP2hVUi4tWh++g6xifD5CqniAIVj3/xq3xkZm8xHoKqcauhH886tBL/AJCD0exEEr3itR+zTj69SLLN2kLCO8FiZHqRWW8AENn/AFdffsK609xHzqSrTIIOoNMjLTKzrYrlFwfHJvuCIs3Htg9kww8joPSI9KsmfVTyJ+hrM+A9I3xdsLouKs6pJgXlPtW/OBI7iB3xRXheLM1sPbEkbodDpuvgfyrempq0LacXTCDGEEQ/snSe6l4a4QsEho0nvHI1Dw2IXEITbbK2xVgCR5iqbE4TF2jK5GHgsE/E1Ek9gQrLyKZu1T8N4gbsoSbd0cjsfzp1MTnJS6GVx3HQ+IqKNMhNa6RzEUvD40bNBHIzrVDi+FWmkhjm7yfzprhGO6tzbutKnadwaKUdigzXFggRqKxP7WesfHOyq2RLaIWGwPaaD4w49a1w9n2djr4edZf0kufpLvJgM0wVgjl390Vg6iaxV9zT02L1GwCTDNcQ5GAIOUgtlBB179dQKrsRhHUeGbeR3fwoltcMi5cw+fSA05dDqDET40V3r6sCHh7ZIlLi51ncQMw2iss+oUTQun1GRuW5/SrCzaBsKTo2dhIAOgCb6jTU61o17H4NLY6zA4RysdoWcnlIWZr23xzCYzLYbDWSpOgRerynvV/wfWgl1G1pMGOBp7sCW4PagAkknUax61Q2i2sEj371qfH+CLh3F25bcKTocynUDTUCNp5ChK9hcJnEW7iqZ16zNJnUjsgaa6eNBhz2r5GZMKdUVToThRLHsuQF5CADI85Ip/hXDGFwZwRAEg+I7xpsRV0uCw6K+Qh52zgaEDvnyp+0LfWBnuOvYtnqwhysAo3YHTX+6aJ5dSdItYdEk5FTfwwzHcfuzXVenF2TsiEf/k2vqJrqRcjX7QeQ0/ZuawKYenFEa10EeVJeGxYnUUrEXZ5RUO2YO9TkII+dCxbVCMPdkxTd64TTwyjY/CmbgqykhNo0/bmaj2m0p5H0qmRok20GtNg9tPOkrcrl9pP2vpURcVuiTiPaY/ztVawLZqlY9u0fP6CmsMRrVrZF/wBzKfhtwBG7wacsGSASBJ3MwPEwJqIxyM3cSR6GnsOCSI1JIj1opHVwMK+DcPNtg/XIQCCCBdB+NsUV8L4zbdnBdUxCkzoQtyPxDMAMxG49PASwlq8VJKtCjXfQU5f4I92byOgBy6SZ1gEsYhQNZOuxpGPqfSk3ZsyY1KKTNBW7mi4pyXgNxMN594qywPSUN2bgytz7vdQnh3uJFu57aqJ8eR38QatLSh/aifKDXZi1NJnOkqYQ4q0lyGEZhqCN6Vfwy3gCSVdeY0NVWGGXarFb5juotPgBsUMGoMnXxrzEYe26wyg92mtMvePfXtp5q6ZVnOYsuokgK0AkA7aCTWe2CrJ2c3YOVg+rWzrEwNUO2uoo26TYNrmEuogJYhR2TBjMJ5idJ057UJdF8qZrJSZaX2JZl0FsxooB5Vx/iOSnt2Oj0cdrB7L/ALa//KX6flXuOdgYgkGCPd/7qZxDBC3jG1kdWV8spUj4MPSq3imIYPuQANIMVkj7mq8GjhO/I1xfD3Dh2CzmgaDeJMj0+VU3RuxdQuxVlXLzBEnlofn40RNiW6ot+KB8zr6VX4W8zSskiNecUcb0tFSitSZbcZ44bzFGDFYRhmMqCEy9kRpuedDDuqk5rUyT2lYqdfDVfhVjdUgasT4VEurVwjFKkDJsbD2yPu3ynuuCPiJX4CrC8ynKWuNbc21+8UnKCJ3yjQEjcUNXxDGri1fdf0coFJKMuVoKsJgqZ01mKNwFrJ5Jj38WDDWEun/iHDrczdxzqsNpGtdUE5NcuINkSfumLAoZ1U6d811TSFZ6utPLUXNBpxXNOOEevTls+NMzSlaoWS7W9ddautGvLjCqArcRbankeots08rVCNDpY91dPaT9qkzSVbtJ+1UJFbkjE+0f55U1Y9ql3tWPIU1abtVC2t2VXE8PlLaaTI99Vtq4cwEmJq24sfanmw+Q/I1TJo3cQZq3wdDBwFOAxd1VyrddV7gxA+dWFniZS2bQZgCCPaMdqSfWT60OcOxV2WKZ2LArOUPE+anWpTYe6AGIu5ebMpA18Yisssab3Oksirg0/rOuS3c5tmAJjUg6qY07WnvA2k1Iwl0MPLlzEbj+BqP0ZQXcCn90CAY5dhvPUE9+tKtXgCRckH9cCZjTtjmeWbfTnXa6Z3iizmZtsjRZpiOQqUhJqvtRvqV/XQdYvvjb31LtX7X/ABlHgZU/GtCEsfAHdToY8oUeG/rUYlD7NxT7xUhV7yo94PoBqajKsRxLHm1azgDcAzMAQSSxX2RoNToOdDy8StPdGW0qX2BIuAghZWQz/rAjTme1RCt4PcuWSSqpaVifZOZixHPTRJ99Dj8EUXDctjMoYzbBCiI2tkRlg65djrqJrz3xKMfW3W7WzOn0b9l/cp+LM2ci4gVhHsmVII3HgY+FDPGceUOgHZ7wDv50W9IcNeVGudUYBQSA0RDkk7kRpM7UCcfxYjtICdNQ38KDArS2HZJVdMS3SEFdB2oGnKaf4PxDOSpjadBHyoTDa1M4dizbeY8K0PGq2ERzNvcKcVyqFcqPe4oe4etRLnE27hQxi6GTnEZxftmnsQ33Vr/7B/k/OoV6/mMmrTAC01kG6zqodtUUEyQIHaIEaH0pj2ELdkNOKuAAUtsRpmdAzGO8nfTT3V7Uh+EyZQkqdiQAY8ROhrqHVAP0pjxFOotIWnJphxjorwoa7NXqtNQsXbBpZpGevJqFHq04KYDa0tblUW0SFApD+0n7VeB6QX7S+dQqK3Jdxt6aw4zNSrjb0zZftad9QZKrPeO6gKIkn5U/0cwABYkAsTl9CR8fpUPjl5YHfyprhHEMgIM6sAO6TO/oKFpuJvwtUjSLOGv4RXdLlhJAzQbhZssxoTlnWNAKi4DCvi2eXSdznkzOmwIP8isy4s2a51gnfnuCO6jPoLxBrlyFOVlWWnYjQED1oJYklqHa5JtBj0Wsmwz2ny5Tr2QyrB0JAZm5jwpfFMOy3AR/DTf1EGlC594M3PT1qbh0FwNYc9pRKnmV5HzXbyNdXo53j3MOa9VlUlhSc1pmtt/dMT41NtY19roS4O9lE+oqNdsC0SN27qitgb17YELWnSLsI8KMNcByWVZwJyrp8zTaXLgnLYW0Bz3PrVPg+juItsLlu5lYagGYPgaJr/FVZFzR1hjMg1hu4+FDbuuSmVXDbDJbus5m5czuT4BCFHp86Br2Pus0LmOmyl/9JFaXZtSrl9MymT3SKC+HXTZMD4gVz/iCuSZq6eVRaKu+uI6ty9poyntHPpoe9jQLjRKwTWr8S4u5tupIgqQdBzBrM8fhNO6sWN1yaUnJFH+iPyE+VTOH8NuO4BDKNZaPDxr1GKGrbA38xEGG/n1opzklsFjxxb3EJ0daRmcZecb0nEdHo2YkeNW1y/yPrTvXjY61keXIavRx+ALxWCdNxp38q61f+6KR+INPuI+tFF9kbSSp8dqqMdw6JIgeXP8AKtMMt7MzZMFbxLPh0G0m+wrq94W8WlB7j8zXlJfJpi9kQVpaV1dW1nmxL02TXV1RFoeFeMa6uqF9xNoa0rnXV1QjHErx/aXzryuqIqPJJubn+eVM2a6uqiPki8VHs++q+8YAjvn0/wDddXURtwfQhzGc/P8AL86JPs3/APkN/wAt/mteV1C/oZon9YU4i8wKwx5857++rTC4husstPazJr+0NfWurq19H9DM2XkOL+GRvaUHzFIKAbCK6urSjOUHSHENnVAxCkagaT6a05g7KhlAECva6nQ4KY/xtyEgaA6HyoI42YuW40kGfSurq5XVfWjXh4KvFEydTt31VY8ae+urqxT5Rux8MpLwqKjEQRXldTkLlyXLXmI3r245iurqzmpcDbmV1phbhykTtXV1EAydg27A9/zNdXV1KfI1c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AutoShape 6" descr="data:image/jpeg;base64,/9j/4AAQSkZJRgABAQAAAQABAAD/2wCEAAkGBxQTEhUUExQWFhUXFxgaGBcXGBkXGBoaFxcYGh0YGB8YHCggGBwlHBgXITEhJSkrLi4uFx8zODMsNygtLisBCgoKDg0OGxAQGy8lICUsLC8sLCwtLCwsLCwsLCwsLCwtLCwsLCwsLCwsLCwsLCwsLCwsLCwsLCwsNCwsLCwsLP/AABEIAMMBAwMBIgACEQEDEQH/xAAcAAABBQEBAQAAAAAAAAAAAAAGAgMEBQcAAQj/xABIEAACAQIEAgcFBAYHCAIDAAABAhEAAwQSITEFQQYTIlFhcZEygaGxwQcjQtEUUnKC4fAVFjNikrLCJENTc5Oi4vE0g3Sjs//EABoBAAIDAQEAAAAAAAAAAAAAAAIDAAEEBQb/xAAvEQACAgEDAwIFAwQDAAAAAAAAAQIRAxIhMQRBURMiBRQyYZFxofAVQrHRM4HB/9oADAMBAAIRAxEAPwAkx6dig3iiQxo1x57PvoV4zakVzovc2Y+AWOINls6Ej5eR8Kl4fpA5IDMADzjbxqJfTlVdctZT4Hb8q1pJ8lUy9PSG4CYYHxy0tek1wcx6VQch7/pXkVeiJdsKU6T3e9fSnl6WXP7vpQqk17lNB6UQk5Bi3TFyqiB2Z175M03f6TuyGe9fiwH1oUW23j6Uq7aOXWfat/8A9FoHixhqU0aV0u4w1hrQU+0hPoQKqcN0zYBpBJIgbCDIM7a7V59p1sm9h4nS0dv2v4UILabuPpSoY4OKbCuTDJOmD0k9MbnfQmlpjyNL/Rn8ar0sQa1hX/XC5315/XNxvNC3Ut40k4d+4+lV6WIP3hV/Xdu817/XU95oQXCMTsakf0c0kHSqeLCXU/ATf10J5mvW6WP3mgfD2u0sbyfrU84d+6ilgxICDnJBG3Stz+I0n+sVw/i+FDy4VqlW8PFC8eNcF+4tjxi5+t8BSn4uxQCTnzEkwIIIEeMzPrVaBXhFRUiOJLuY9yCJ5eFVBNTFFRTb9au0RIYamzUk26Ze2aJMpxGGpBFPm3Tb0dlUIpJNekUk0RZ5NdTTXgOYrqsE2PH7CqTHW5Bq7x+wqqxI0rN/cZofSBmKswTUTFWwViJ/nfSrriNrWaqsUYHvrSnuguxW4dwGCOuhmDJ08akrb1qJi7JzL5fWpFq93702S2skB+1bt9dZ62eqNxA4Bjsk6meVa/c+y7BN7JvW/wBm5P8AnBrKVwnW23IElAGjwG/wke+voLo9ixdw9q4pkMg89oM+M0lxlJxaYrK3GQEXfsqA/s8U4/btq3+VlqJifs5xAyjrLNwZlJ0a2YUg/wB7u2o36T8QuWltiyR1juFVSJnQz5cqk4i/elRbRW2zMzZR45RuedFJR3XgieRRUr2d/sCPS7o9iblxGsWhcUJBl1Ug5iYAaJ3odfhOLT28Fc/dAf8AyE1qzm9nXKE6uO0STmnXYbd1NX72ICArbQvBkZuyDy1MGPdSoYIOG6YcepyR4aMw4ZcSzcLXsLfg8ntXABoO9QOXxqdxXjeBuDYIw2GUKB6GfWtAW/iY/s0nun+NRrwxLaNh7DD+80/6TS5dLFrlhrPJy1OvyZwcfhR/vFr1MfYb2Fd/2UJn0rSn4fbtWmdbNhbgWdEULm84mPGnbOJuraUm2rXCPZtmE9T4RQ/IwT3bG/1CbVpIza0jt7GCxDeJtuo/7gKlHg2McyuCjxZ0X/V9KO1xeK54dP8Aqj8qU2JxXKxb/wCp/wCNGulxLz+4MuqzPuvyv9mcWPs7xeYNltIQSRmuTBM6QqePfVmPs9xLe1ibSfs22f5stGX6Vi/+Bb/6v/jTTY3G8sNb/wCt/wCNPccfdP8ADEqWbtJflf7BgfZgD7eLun9lFX5zQHxrADDY65h7dx7iJkBzkE5mUMRoBsCOVbngHulZvBVP6qmYHieZrD7yl8XfvMZzXXMjaJgfD5VWRJRteCYJTlkps9NikdTUlqaaufqOs4iBb1FIw+Ca4wS2pZj3eNPWklgJ3NO4PHtZM2zBmZ5+B10mrcgdPNBLwvhmHwdotjbBLE7tJUabDl30Gce6m7eNyyhS2dk5eetWXGukV7EKEuNKjWI57T3c6orgI0mjixKxtby/zsMOsUw1PuD300wpsSNEa64Ak1X3sQW20HfUvG25imMsU+NciJt8EUWfCup43RXUyxVG1Y3l76gX1qxxw1HlUN1rH3Aj9IP8SsaGqPEJoPP6UWY63pQ5iE1A8T8qcnuMXBVY2x94oH6k9/OmL7cyJ1gaeHL+edWPFB96vLsDX3mq3FsNORj3E/nyrSvpKXIR9B8cn6XbWIW4htuCZBYiZ8pAHvrTvs0u5LV7DE64e6yj9k7fIn31gtnFNauLcX2kZWHiVIb+FbLhuJJY4iSzhLGMsKwcmBnAga8tAuve1AlTFZ+S6RRicTcvuT1OHBVYMSY7Rkct/UVM6N4Q9UzuWi42ZFJJyIPZAnal2Ewa2DZF5OrMz94smTO81OwmMsAKi3UMAKBnBPcBvQrHvbCyZ1KOmPGyX6L/ANb3POIXjmS2pgsZJ7kXUn36D306L5LAiDbKEgjwj5g17iL1kOC7IHiBmIBg+fLSmruItMIF1ANNmGwO29GrS2ZntbKhi0t0opLEO1zNH6qE+z5BfjUi7jNJXXM2RfE8z5D6Gn/0u1vnT/EPzppGtlg2ZIEhYYc9z51dVwRyT5RG45bLqtgHW4YbvCjUn4D1pWFBF4orEoqjNOvaOwB8tY8qk/d58+dc0R7Q0G9e2OrUsQ47Rk9ob0Ol6rf8QWv26f5bFoQJ7h37TTWOxBtozASYAUd7HQD1ill7WvaTtb6jWk3btqBmZIUyJYaHv1NGAqK+/i7im7LDLbsyxA1NwgnTu228RSrV+4WtW2JDdVncruWkCPDeakPicNDAvbh/a7Q15a603cxuFMTdt9nY9YAR75mg0vyM1xqq/lHcbxLWcHdcmXW2Y8WIgfEisx41wr9HFpMjA9WCxIMFidfj86NulHFbdzqMPZuKWuXkLZCDCJ2mmO+KB+k3EmuX7gzEqGygcuzp8wT76V1LWmjR0MW8llXNNs1SLVksJFNtZ765qkrOw4nYRcxI1zEQIBO++2u2nvqWeAkkjrUBmMrC4pmJj2O6ouFvFHDJJYGdBMRzgcq0G1xeFKK65kYGWAJChtQZ55ZE1Up6XuZ8kpLaJn+I4C6/7y0f3mH+ZRUHG2CoElZ20IMxsdPT3VoPEOMZwOrVWLZ9ToIUgd2p1+FCPSHEC5bRoynOwI7iNCNN9RVYsrk+AknW4OvTL17icUq71W3Lz3DCyBW+MWxM5JHYu+OWpqJlZvAVLt4IDU6mnxb0pupLgQ4uXJBGEHjXlX1rgl4gEWmg7aR866h9ZeS/SNOxp1HlUcjSpWMGo8qYildzMuCFik0oexVvtLA7/pRRiV0quNvtDTkfmKJOmMXAL8aTLe316sAeZnXwqj4iByGmlEfSe2wvzDZcqiR5EkHuqixLBiTttW2D9llJW0iuxFkyJMk93hp9KPuIWuu4Rhrp9rDP1TnuUwBP/wCug/CIrXJk6TrGncP58KvuBdJBhGu2bidbZuiLlsiAdPaUzvBj3DagUt6Ly4tULL3opx/DWcM1u6czZ2YpkUh1NvKEzH2O12p37NROivElTE2meGHWKInmQQD4wdaosX/R5JNsYhQfwmDHgDn1p/howsqVF2ResxMbkuf1tuz8RVySaZkjjd8hx9o/EU662uzBJJ2kEmB7oPrTPD+keGXC5Wb7xbd5AIBDdaVIaZ0iKZ6QCy/EbJu23fL1WYxKBTcI7Y2iTGtaKmAwKqW6rDqqiSclsAAcyY0peFJxV8hZIOL+xl/Rrj1i1dzXH0KsAYDZSRo0c4p7pJxmxevlrTQsAEnTMQNW8K1FLmFBCgWgzTlAVQTG8aVnOO4fgeuv9ccQH667IQJl/tGiJHdHrT1Bd2JcqH8b0lwr4dra/wBobdlc0blGk+WnPnNRejnHcPaW6LvbDhQBHKddeRg171HDB+DEt+8g/wBQrp4eGP8As11hAibgBmNZh/I+tSoeStZG41xi1cxLXLc5CwIkRtE6edWXS3pBh7tnLaJzF8x0AjQCB37VFN/AhgRhCVykENdPtErB3OwzCPGvbHEMIqqP0K0xAEsXYyQNSRl0k1KxruVr+5Aw/SCMFcw8tmZhl0HsmcwnzIq96H8Cv2Dd660QrpGmRm56A5+xy5EVCxHF7BVgmCw6kqQDqSJESOzuKKuk2KuLhz1ZOfKMu2pid20oJyil7RuKKm6spMBZNprDXlW3csWnUBQGzzlAYlfAN72NUGN4QoOdXLIxJLHQqSdm/nWp+FxxcKzayBpOokaz76j8cu9ThrjkZlJUFSdDLD6ia5eSUpS0nbw4o4o2gm4U+HsYfsqb7NyyGRp4A6eNB3FHkmVKHuIInx151CwXHbN1sotEECR2mG28Q2lI4tYXIrBQJP67MQdddWNA4PUlJUxkI1cou7L37Pl/2zc/2b/NaNukPCkvrD2z7LgOhAaHBBB0nnPmBQB0GxqWsXnuNlXq3E688vd5Vo+E4ul20HQkqS24g6HmDtS87cG2jBmUnktAl/QtizZWxNw9s5SxOeXMkSsaflQj01t9XaRbYgZyInXYye8686J+JY6cSAzrCawZjM3ZVTppMkzrGXWhnpnelU3Gu0AiCN1YaEe/uq+nUtabNj2hQIWcLzYyalKI2poGvc1dJ2xCSQ9UTinFntfd2SACAc5AzzqNN8vPbWnc+/kfhVfbwLX8QqLz58gBMmrhFXcuBeVuqjyV18u7FmJYnUkkknzmurSsFwWyUXKDEcws+Zkc969oPnIeCvlZeQ2xfte6mwKdxXtUgCg7mdcDWJXSoITtDy+tWd5dKgle17vqancPsQ8SFNwyeXs94IAk9+4oDuoAJmeXjppPyo2xhHXMDE767iEO3fOvpQfjLYWQN+zBXnzn5a1ox8McuzEYSwAAwESRPjVZxn+3Ydx+gq9tDsWh4AnzNVOPs58YV5G5r5Df4A1eJ3JsLqFUIouOifCeuxuGsxIUB38gDcM+oWjvpvbtP+jC3aC3WvAdkAGbaO2w9sQPjVd9k+HJu4rFRqBkWdPbOYjwIVV9al9KMUzY+0U7PUIdeRd0cuD/APXl/k0yWNtarOfGGuaf3JV62pe42pZlCxy7Jzrp5zVthAjB7N1QUukqRLAGddwZHIiNqpDcQXOy33hXtiNgD2SPOT6VY4e7lgwT58iOdcuU3jyI7HpqeOgwscIQG2Sqk21yqROixtqdvOsv6WJGMv8A7ZPrrVFc+0Tipy5XIDsVtkWV7ZmIQlSGMwNKgr/SmKuXSFvXLimLkWwpU7Q0AAHTbeuw42jgzxtlpPhTgFUfD+FcTxAY2UvOFYo2qrlYQSpDEEESKcwPRniV/PkS5925R811UyuADBDuDsZ001pbwsBYWu5c5T3H0pSoe40NY7o7jLdu/deSmHdUulbmfKWVGB7JMiHXUbT4GpVvoTiDcdbly1bW2lt3u3LkWwLo7AmNzrpHLymej9y/S+5fta8VHmwrSVxdhrNvNdtjsJMuo5DfXwrE8V0KxFsYichNg2dFObrBiGyobZiCJ74qdxHoDltstvEWrmKtIXv4cHtADXsGO0QpEjvq1iS7jca09wkx1q0uLC2bltlcTC3FaDz0B21qT0vfq8KpKhgWAIO0xpPz91B39RL9nEYUrdAF22byXQpiVt5zaYTzEazrJ7qOrLLxDAELu6ArPJxqPiI99YOoxKGSMux1cWdzx0uxnWEsrbQ3gZbVcuwkmpVoEqSwggEkeWtQ73DLqkg5dDqOsTcH9qk3Ll5A0xBEHVTvPcZp8serdMkMulU1R7w7Fk3ASBk8ZPv0IJjuo0fjAwqLaXFW7YYZ4uYe72s3Zzb9kdk7d1BWCsmBMRk+lEXSzB4pmyvaa7mRCzKoc6GQubLII00BpeSEZSpkW65Ky5jgXd3xli4zMDOW7biARpCzGviPA0xbutirosi7YW2B1hbOFWSYMlguZgNYAoax+HykqVZWB1DbjwIIkU1hFIJ15VoWGNWjO8ktVF9xfD27Vwrbui6oiHAKg6DkfGfSq83x31ExFxtPL6mozPUjjCeWizTECdO5v8pq96LWgqtcVczvIAEdlVAJJPLUqO/ahHD6sAD3/I0XdDHbqWCLnYtl3AyTBDGTqp12k6bUvPGoF4p6pk5+KXGM25KGIItMw27wddZrqIMFguqQItsMBOpEkySTr5k11YPWxI06cheYlhmrxKVf9o0hTWnuc1cCrtRriieew+bVJuGk3x8h9ancLsDfEesD3GChk1k6SOzv8aEcVfy2ZE5kOhHcf4k+tFHErr/fgNCy4IiZ0+HKhDB3e1kOzgr6jQ+sVrxxel2HGXCHbTuQhkbA/Cod4P1995Gkgeb9n5ZvSptlcptq2h7M0yALtzIhDG7e5T+IhVGvPtGpBbsPqJe1GsfZ1wt7eAszGa4z3GjQwTC+BBRV0PfQM3FXuYklhCvfusrbArctZUERp2QsUa4niJw4xFlQY6tbVptoOTKSfIuun5UEcDw6PedniEIKjvYyij0JPmBWjM6gKwwSluFQZbfW3HG+QDkYWNPJmcj92r3CYdjsygHaBmGuoOp1oI49fIygn2rqKB3KvbP/AHFfjVz9nfFussFGPasuyfug9n4ae6uZ1SqMZpccmrHzJeSBiOFXTh+HrbTrWw/ELy3DaUlV/wBpzzA9hYE+Aq7a5cN3GKLD4iyMdI/RbzJiLdzIsllEBkkc2iZkdwL0hw2IweNa3Yv3LFrE3AQysyr22AbNBHskn3RS8PwM4d3y4+3b9kPdB7ZzZToM+sZm/wAB1rowmpRUkc6cGm0wyx1uxh7OO/Srt29bTHo+a22W5maxbhXKAagyDEbA6UnhfEU4jYxjrYtXs2KtsLWIItoALSoCSGMkBd/E6UIXejODk5+KKxaTm7JBPe3bYmmrvAuFDJmxzHtAPlAaFyklhCEaGFjn79CBoKcBjhgbOLD2rIRsRZz4ay4uL1N231bhYknbN51IxvErS4u4MNjbCzhMOqLfKth7uQsCt1vwuFgjnr7qBLGD4ahBbFXTq3sqwIAy5TmFo79vYbFfGl8bw/DDZY4Jr9x1K5jcDKsGZGqrrtHkffNi9NhXf47g7T4s2XsZjZwblbRi0+IsXndls+EBfD401/SmBs4u9xJcVnNxHKYXIwuh7igQx2ygzrWY2UA8Kkm1mH1oqLUTRODdPbFu5hkvMXsDBWFdspJtYm2jqxAiTmVspI028a9+zbFxaC/hOq+UketZXfQgwaMehnFUUWbYJzQ2buHaJHwPKsXWwcsexs6GtbT8Fz9pPB2W4t+2QFuCGEfjHPbWR8jQG1p/1/hWy9IcOMRg7gAllXOvfK6/HUe+stvLa6pGVmzk6gjT3aUHSZbhTDzY6ZIwllwEOf8AADtV5xfh9yWIu2nC7Z0ZWbSdAEI8BJG1RMDiAiWmARj1cQ6hl3PI+VN8T6VXlgdVhSI52m7/AO64qSTb2GJtIor2Gu3GVRbl2MAKupJ5V5d4VcsXervobbROsbd4IMHaiDhPSKyGW993bvLqMtklQYI1m53Eiq7pjxu5jLqki0ciQptgrGYyQZdtdKZHK29NCp4mqn2KriloAplO6f62FVmITxj3VJxCPFvnlnmP12NN8Qv5gNCN/aIPd3U1KjO5J3YxgzFxdeY5VN4fj3sBiD2HU22AMNqDBHMEa61V4cdtZ/WHzFOXwARMxMGND7qJxUtmCpVujQeE9PbK2UW67BwIbszqOc+O/vrqzNjXVmfRYXvQz5zIu59D4hjmNeLXl8do04iUgVYi4YrzENv4Bfmfzry/vXYpoVvHKPrUXIT4BbFAm5fOYxqMvLUgSO/c+FCN3DkdXG+b+flRplBa6SBoTB8SdQe7T51VqtuCXHLs6xHiK3Y5UmHLsU36Ibl9SSfx/DNFVWCv3MNfS4kFrbhlzCRIOhIO9FfDsmYHfRqpcfbU3DrzqQl7miZIpxTY/wAQ6Z3bjTcQAlmYkTBZlYTE6Rm08hSeBXLTPaOchutBKkacgon/ABV4xsqTnQOYgTO9SuC4ZM1toOj24jxW7v7wPjUlK1RSjTuxrppif9rAmAoT46z8qa6CcX6nFMpPZuafvAkj6030rTNjGExon+UVoHAvs2wT4fD4gm/ne3buGH0DMobSF01oJRUoaX4CU9M015J3SXhIx2EKCM4Ga2e5hy8jt76yXgV7C2zeGLsu5yxbCzKOMwOaHXnl79jWs8NxXUXWsudj2Z0JB2NecT6J4W45u9QhLHMx7WpO5gGsGHqfl04zTrsas/T+o04sDB0m4UBpw5iYHtZSJmSdXMg6COUVFwvSvBW1C/0fbuAFiGfIGILEgN2WmAQPd7qM06K4Uf7i170J+Yp9OB4ddrVoeVtB86J/FIdosX/T33kv3AY9PrQMrw/DAQIXswCJ1H3c6yP8I8aoOLcZN8oQi21CqpVNiVGXMfGAB7q2G1w+0Ngo8lT86zj7TsIVxC3AOwUVZ03GYxpz39Kd0/XRzT0aa/7Ay9L6cdSdgo1zXSvBiCKj56cLA10dzFZZ4SxcxJ6u2jXLp1AUEsY8qtOEcDxGHxNpL9prbv7Kto0ZgJju39DVr9ivDut4iGKytq2zE6aMSFX6+la50n4Oj37d8jtooUMZ0EtPwY0vNbjSW4zDNRmmyFgsMUQDfTWsK4kgV2sgapccaDlmIGu50it94Rj8Picy2Lwd13Ugg6GOcc67hXFMMqKeoUNEMcqzI3nSd5rH03T5MUmsio0ZuqjNXHcw6yrBFVgQQNj3Ekj50zibTMBAB05k1vXDuGYXF3sS72UaHtgEz/wk00NWa9FMJP8A8e3sOR8fGtWhWK+Z2po+ZrWHZYPZOadBrEGNQacxOFcgNpCgDUKOZ/Vnv3NfSd7o7hlErhrP+Ch7jvDrZQhcPZXxCQR5a0EnTBjmi1VMwS/ZaF258/LwqK9hhuZ95+tGfSTBlSB50JYi5GvajXl3UyLtFScb4Iq6EedT8Nww3ixzKiqwBY66sYAga++obNzog6O21YXUaO0feZnT5HzAocknGNoPElknpZV3sLhUYq9y7mUwYVY05jwrym8VbuliXssW59gn4ga11Uk/P7lvSn9P7Gj8S6ZAsepgLyZwRPlOle4bj19hOcf4VoXw2LzdgjQgge/T+fOnxZCR2eyfEiDzGhq1ijwcWeab7hBiON3Z1ceg/Km7vSFj7V1P+0VRm1hyRmQT36n51Mu2bCwFVI01EGqeOKfAHrTr6mSrHELO2dfdLGfdOtMYrD231C3G/df61Kw2JRR2VHypnH8WZYKmDrHpzner0+APXyPuyuHVD8FwfuP+VSLDWRulwDkeruflVpw3jaOhW4gz8oAyn12q0wd+ywKyCQRqC23gCdaF2uxTyW92/wAgjiMTYVoyMT/y3+oqdhXOZMthwMwMwo2MT7U8z60Qk2zMGRO4kN6ATUW8wVgQxIkaE95FS7LjN3t/kpuJYR7t9gUWDlAzd8DTatX4FdtJg8Or3LaFbSqQWURlEc/KsxxmPAdgN5GvdoKGuLa3Xu6ZtthB01mjjGzTjzuOR2a1xm1h7rA271tro9kB1JYb5dOe8GpPAsULyKUOhjXca/z8KxzgF4xaYAEpcEg+yRPODtWt9DMKFwJdFVC1x3CLIVVViqqupMZVnfcmgfRY801b/U68OsmsL227fqTOM4ApJRlaBLIAM3mBzqNhsDecSCB56fSrPD2EvNmMNbH4YEZiFOaYmYO9P4zCnKRbbIW0BPaA0Ose4c6DN8Ixt+2w8XxLIo00vwC2DxguLbZLoYOxWATKkGJcfhE0I/aBiA9w4Yks9s7iGVpEiGDdx2iiRugT2MNf6u/mxFwNlgBEzNAgSfie+nei/wBnAw5W7eul73aJCgBAW3iRJOp103OlTD8NjCepL9Nw59c3Gm199jEMRYZGKsCD4iPnXlmyzsFUFiToAJJPgBvW98Z6DWb3t5vA6T6xT/R/ohYwbB7a9r9Y711vQXk5bkTvsp6JfoOFzXP7e9la4P1YBy2/3cxnxJqz6VYRrwREYAEnMZ2ERGmskEj31LRhod4298T8h6VHxKZChtKBJ7R27IB08daXHG1OynLYrv6ulcty2FW7bgplWAQPwjmARoQZ357imx19Vd8vM5h5OM31rQV5EVkH2l3zZxRVNjbDR5u/5UM258l43uTuD9OrWDe8twqM7KwzZhsmU7KY2G9F/E+nmGw+IS1dYKDbR3cklVz+yNAZ3B5aGsHxeOBa3eCBmQZjmAZAVZRLqfaXUaacqreMcSbEXC+im4VBA0UQqiB7xPvpdINrc+hOOdM7IZOpxNnLqGzByZKnJsu2aKE8R05HZW5kbsMHZZE3FEyPwhDqP1p5ViuJQzqxJ2Pu0ivEQKM0SeU7D86S4XyHFLsjUeGX14gbmYZckRk55pP4hrHfAoe6VYAoUs22mXZYOUgQFI2Ucm13odwfFnssLiEBgeYkaqf40u/0hvuyvKqyMWBRYhm3Pwq4RSJN77BVa+zssgb9MsQYOlu6SJ3Bgbiq3itlcJcNpXzan70KwBOo/F3HX85pOBx9x8Obt2+ykuQhLlZga6E66k8qo8Zfa60szNIntGT5a0c1CUSYXOMrLVrlt+0910Y+0oYwCNDHpPvryqe5bBMmZ0n0rqz6EbPVfj/JcIYg91E3D8txQGOh37x/eoatmRU/h10qd6fVnnJcDvGOGXLTaiVMwRsar1JnY1eYzFtd0bWBpAgCO6qt1g1W/cFSJeF5UzxXWKesGm8edvfRFJ0yPhj60/ZxOvaGgphDAp+2MxoQZUO2eKsjFl+e47qcxfFDduoYA7WoWfjUU2gDTlu0odP2hVUi4tWh++g6xifD5CqniAIVj3/xq3xkZm8xHoKqcauhH886tBL/AJCD0exEEr3itR+zTj69SLLN2kLCO8FiZHqRWW8AENn/AFdffsK609xHzqSrTIIOoNMjLTKzrYrlFwfHJvuCIs3Htg9kww8joPSI9KsmfVTyJ+hrM+A9I3xdsLouKs6pJgXlPtW/OBI7iB3xRXheLM1sPbEkbodDpuvgfyrempq0LacXTCDGEEQ/snSe6l4a4QsEho0nvHI1Dw2IXEITbbK2xVgCR5iqbE4TF2jK5GHgsE/E1Ek9gQrLyKZu1T8N4gbsoSbd0cjsfzp1MTnJS6GVx3HQ+IqKNMhNa6RzEUvD40bNBHIzrVDi+FWmkhjm7yfzprhGO6tzbutKnadwaKUdigzXFggRqKxP7WesfHOyq2RLaIWGwPaaD4w49a1w9n2djr4edZf0kufpLvJgM0wVgjl390Vg6iaxV9zT02L1GwCTDNcQ5GAIOUgtlBB179dQKrsRhHUeGbeR3fwoltcMi5cw+fSA05dDqDET40V3r6sCHh7ZIlLi51ncQMw2iss+oUTQun1GRuW5/SrCzaBsKTo2dhIAOgCb6jTU61o17H4NLY6zA4RysdoWcnlIWZr23xzCYzLYbDWSpOgRerynvV/wfWgl1G1pMGOBp7sCW4PagAkknUax61Q2i2sEj371qfH+CLh3F25bcKTocynUDTUCNp5ChK9hcJnEW7iqZ16zNJnUjsgaa6eNBhz2r5GZMKdUVToThRLHsuQF5CADI85Ip/hXDGFwZwRAEg+I7xpsRV0uCw6K+Qh52zgaEDvnyp+0LfWBnuOvYtnqwhysAo3YHTX+6aJ5dSdItYdEk5FTfwwzHcfuzXVenF2TsiEf/k2vqJrqRcjX7QeQ0/ZuawKYenFEa10EeVJeGxYnUUrEXZ5RUO2YO9TkII+dCxbVCMPdkxTd64TTwyjY/CmbgqykhNo0/bmaj2m0p5H0qmRok20GtNg9tPOkrcrl9pP2vpURcVuiTiPaY/ztVawLZqlY9u0fP6CmsMRrVrZF/wBzKfhtwBG7wacsGSASBJ3MwPEwJqIxyM3cSR6GnsOCSI1JIj1opHVwMK+DcPNtg/XIQCCCBdB+NsUV8L4zbdnBdUxCkzoQtyPxDMAMxG49PASwlq8VJKtCjXfQU5f4I92byOgBy6SZ1gEsYhQNZOuxpGPqfSk3ZsyY1KKTNBW7mi4pyXgNxMN594qywPSUN2bgytz7vdQnh3uJFu57aqJ8eR38QatLSh/aifKDXZi1NJnOkqYQ4q0lyGEZhqCN6Vfwy3gCSVdeY0NVWGGXarFb5juotPgBsUMGoMnXxrzEYe26wyg92mtMvePfXtp5q6ZVnOYsuokgK0AkA7aCTWe2CrJ2c3YOVg+rWzrEwNUO2uoo26TYNrmEuogJYhR2TBjMJ5idJ057UJdF8qZrJSZaX2JZl0FsxooB5Vx/iOSnt2Oj0cdrB7L/ALa//KX6flXuOdgYgkGCPd/7qZxDBC3jG1kdWV8spUj4MPSq3imIYPuQANIMVkj7mq8GjhO/I1xfD3Dh2CzmgaDeJMj0+VU3RuxdQuxVlXLzBEnlofn40RNiW6ot+KB8zr6VX4W8zSskiNecUcb0tFSitSZbcZ44bzFGDFYRhmMqCEy9kRpuedDDuqk5rUyT2lYqdfDVfhVjdUgasT4VEurVwjFKkDJsbD2yPu3ynuuCPiJX4CrC8ynKWuNbc21+8UnKCJ3yjQEjcUNXxDGri1fdf0coFJKMuVoKsJgqZ01mKNwFrJ5Jj38WDDWEun/iHDrczdxzqsNpGtdUE5NcuINkSfumLAoZ1U6d811TSFZ6utPLUXNBpxXNOOEevTls+NMzSlaoWS7W9ddautGvLjCqArcRbankeots08rVCNDpY91dPaT9qkzSVbtJ+1UJFbkjE+0f55U1Y9ql3tWPIU1abtVC2t2VXE8PlLaaTI99Vtq4cwEmJq24sfanmw+Q/I1TJo3cQZq3wdDBwFOAxd1VyrddV7gxA+dWFniZS2bQZgCCPaMdqSfWT60OcOxV2WKZ2LArOUPE+anWpTYe6AGIu5ebMpA18Yisssab3Oksirg0/rOuS3c5tmAJjUg6qY07WnvA2k1Iwl0MPLlzEbj+BqP0ZQXcCn90CAY5dhvPUE9+tKtXgCRckH9cCZjTtjmeWbfTnXa6Z3iizmZtsjRZpiOQqUhJqvtRvqV/XQdYvvjb31LtX7X/ABlHgZU/GtCEsfAHdToY8oUeG/rUYlD7NxT7xUhV7yo94PoBqajKsRxLHm1azgDcAzMAQSSxX2RoNToOdDy8StPdGW0qX2BIuAghZWQz/rAjTme1RCt4PcuWSSqpaVifZOZixHPTRJ99Dj8EUXDctjMoYzbBCiI2tkRlg65djrqJrz3xKMfW3W7WzOn0b9l/cp+LM2ci4gVhHsmVII3HgY+FDPGceUOgHZ7wDv50W9IcNeVGudUYBQSA0RDkk7kRpM7UCcfxYjtICdNQ38KDArS2HZJVdMS3SEFdB2oGnKaf4PxDOSpjadBHyoTDa1M4dizbeY8K0PGq2ERzNvcKcVyqFcqPe4oe4etRLnE27hQxi6GTnEZxftmnsQ33Vr/7B/k/OoV6/mMmrTAC01kG6zqodtUUEyQIHaIEaH0pj2ELdkNOKuAAUtsRpmdAzGO8nfTT3V7Uh+EyZQkqdiQAY8ROhrqHVAP0pjxFOotIWnJphxjorwoa7NXqtNQsXbBpZpGevJqFHq04KYDa0tblUW0SFApD+0n7VeB6QX7S+dQqK3Jdxt6aw4zNSrjb0zZftad9QZKrPeO6gKIkn5U/0cwABYkAsTl9CR8fpUPjl5YHfyprhHEMgIM6sAO6TO/oKFpuJvwtUjSLOGv4RXdLlhJAzQbhZssxoTlnWNAKi4DCvi2eXSdznkzOmwIP8isy4s2a51gnfnuCO6jPoLxBrlyFOVlWWnYjQED1oJYklqHa5JtBj0Wsmwz2ny5Tr2QyrB0JAZm5jwpfFMOy3AR/DTf1EGlC594M3PT1qbh0FwNYc9pRKnmV5HzXbyNdXo53j3MOa9VlUlhSc1pmtt/dMT41NtY19roS4O9lE+oqNdsC0SN27qitgb17YELWnSLsI8KMNcByWVZwJyrp8zTaXLgnLYW0Bz3PrVPg+juItsLlu5lYagGYPgaJr/FVZFzR1hjMg1hu4+FDbuuSmVXDbDJbus5m5czuT4BCFHp86Br2Pus0LmOmyl/9JFaXZtSrl9MymT3SKC+HXTZMD4gVz/iCuSZq6eVRaKu+uI6ty9poyntHPpoe9jQLjRKwTWr8S4u5tupIgqQdBzBrM8fhNO6sWN1yaUnJFH+iPyE+VTOH8NuO4BDKNZaPDxr1GKGrbA38xEGG/n1opzklsFjxxb3EJ0daRmcZecb0nEdHo2YkeNW1y/yPrTvXjY61keXIavRx+ALxWCdNxp38q61f+6KR+INPuI+tFF9kbSSp8dqqMdw6JIgeXP8AKtMMt7MzZMFbxLPh0G0m+wrq94W8WlB7j8zXlJfJpi9kQVpaV1dW1nmxL02TXV1RFoeFeMa6uqF9xNoa0rnXV1QjHErx/aXzryuqIqPJJubn+eVM2a6uqiPki8VHs++q+8YAjvn0/wDddXURtwfQhzGc/P8AL86JPs3/APkN/wAt/mteV1C/oZon9YU4i8wKwx5857++rTC4husstPazJr+0NfWurq19H9DM2XkOL+GRvaUHzFIKAbCK6urSjOUHSHENnVAxCkagaT6a05g7KhlAECva6nQ4KY/xtyEgaA6HyoI42YuW40kGfSurq5XVfWjXh4KvFEydTt31VY8ae+urqxT5Rux8MpLwqKjEQRXldTkLlyXLXmI3r245iurqzmpcDbmV1phbhykTtXV1EAydg27A9/zNdXV1KfI1c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" name="AutoShape 8" descr="data:image/jpeg;base64,/9j/4AAQSkZJRgABAQAAAQABAAD/2wCEAAkGBhMSERUUEhQVFBQVGBgaGBcYGBcVGBwbHBcaHBocHhgaHCYeGBojGhgYHy8gJicpLiwsFx4xNTAqNSYrLCkBCQoKDgwOGg8PGiwkHyQsLCwsLCwpKSwsLCwsLCosLCksLCwsLCwsLCwsLCwsLCwsLCwsLCwsLCwsLCwsKSksLP/AABEIALcBEwMBIgACEQEDEQH/xAAcAAACAgMBAQAAAAAAAAAAAAAFBgMEAAIHAQj/xABGEAACAQIEAwUECAQEBQIHAAABAhEAAwQSITEFQVEGEyJhcTKBkaEHFCNCscHR8FJicuEzkrLxFRaCotJTwiQlQ4OTs9P/xAAaAQACAwEBAAAAAAAAAAAAAAACAwABBAUG/8QALhEAAgIBAwMCBgIBBQAAAAAAAAECEQMSITEEQVETgSIyYXGx8KHB8QUUM0LR/9oADAMBAAIRAxEAPwDuNU+J8OW6EmQbbhx6gEa+UE1ZvFgpygFuQOgryyWy+MAHnBkVCCH9IeEK20kzmukj/LH/ALvnSjxBGtlCDBAHlr++dPH0jtpYEc3/APZ+tKHG7XiHp68vOgY2HAzfR/eDHzhpHSSCat9r8DnuQInIInrLVS7CWWTEQPYCENquj+EnbXqNfI0c44v24/pX8TVVsU/mPmvFYq7cd7RiQzKxXQGGIOnmagvcIZEBIiY+NGez1nvMVeP87n43j+lFO0NiVIjmh+VU3UlEao3jciv2c4SQBAnYmul/8HW7asK/sKCWGxOggem8/uBvYbgGawrEeEzM9QYgfCjfHuMWsKilyMxkW7cwWiJ/pUaS3KRuSAQyvsg8Crd8FvGcQs4W0blzRRoiKBmYxoiL/sANSQK5txTi+I4jeGuVVMCJNu2D0/juRu3wgbXLOFvcRul7rQgH9Phn2UBPhWYk7nnPJ/4D2dU2hZyKLRIYMAJHWD5z8fWhSppPuFOfLQS7Bdm7WEw47sAm5DG595tOc8hyGkes0tdolW9xhlvHuu7sKLRBBLNOZSAREnvHEfyTPTonD8ELSBF2Hr+e1cq+lFbw4pabDgPc+rqFtxMszX1G2s+L5CtElsZFuxp7SI44biBaLXXe0YDS3tgToNoUz00oZxw5cNgU2jX/AC5Z/Gmm/hBbtFNfY194ilbt1d+0sxyt4hvkhH+k1kzJLf2/lG7p1sl7/wAMNfRfbjBHzu3PkQv/ALaK8b7U4fDaXGlztbUZnPu5epgVzvgfF8T9WWzbuLZtl7niX/Fcs7EgH7kSRprpvWPZSy0KAWbUsdWOup+P40/XSpGV47bbLXGu1uNvyEIwlnqDN0jX7/3eWwBHU0K4dwy3qwlm5u2pM6zJ113olxVkCDMQBmB+Bml9+1VtM3doznfoNtSTqZmaW25KxiqLpE2A4zew1xmsvHiPhIlTDHQjp+9N66H2d7ZWsX4D9ne/gJ0bzQ/eHluI6a1zC2+YZiIzEmPUkxWht6yNIMjrPUHkabGTQqUVI7W9VmNI3CPpBdFCX1zkaC5MSIPt6HUGPEJmdRpJujt14j4bbLp7Laj1OoIOmsD30/WhGhjIL6FioZSwAYqCMwUkgGN4JVgD/KelYwpEu9pLvf3bi93bL20UEeNiLZcjVlje6TH96KYf6RLQtjvUIugagEKhPUEmRPSDHU1FNMpwaGNlNYtgmlzD9vxmm5a8DKCuQy0+eYgEEc9IjnW17t1cae6tKvRmYv15DLG3nvV60XoY24XBrEtM9BWxtDltSHiu090WSbmIhmMgKFTLlDGAxWIYxI3yK0EGn8PInadaGMlLdElFx5I+7rU26lNaE0YJGVqJ6lY1BcqEIy1eVoRXtEUM64oSAdJ2+Xz1qekM9ojYwYxDXLQfUW0YMqmSJUx7MTp6AzE1Y7N/STaxNoN4Tc1zIp8QAJ+7JOwn30qhhB2+vB7tpR9wsPiLZpfxFoG8ubUDxHnoBmPxAPxol2t4mLl+26glcukasDJBkc9htWYPGWcPiC99gzKIW2gLvPKQBA586W6sfBNrZBTsLaxIMX7RtCXIlYLZvFmJjfXKNZ020opxf/GPkBWw42LiZ7eYZlGoysQZ2IBmdenI1thLuaRcZWB/iAB18j5A/CmaLQqWz3PnzsKcz3X11yt8XY/nTZheB/WbuViRbBTMRuYnwjz8+VdFXsHgQSUwy2iYk2pQaHTwjwaVoex2WTh72Rx7PeIHAnWYUiTv7+uxz5cc9WqJqw5Mag4yIeOdo7HD7KWrSBr2UZLQ2VeTPGoBIMDdjPmQv/SNhJTDi4Jc2paQAcxyzpyOYbVIvY65lZxlxV25ct5rissr9qhdvGQZyKQeeoAEaVf+kfDs+JsAKxT7MFgpy63GkTtO3xFE4urBjL4q+5WHALuSbWebZZYXX2CR4QTtqf8ANyEUx9kMBdS3maImAIKmJ330MkzO9MWCwCWgQgIBM7k6++p9FHQU0ym1c1xXFbScduvfMLZthUMFvEUU6AA/de58aZ+PcbuK/dWmRTpLnxNJ5BYgaczO+1c54PfDcQxodiXt6Z3IJ1I8UnTQCKCUqDjHudAu8YF9Q6qyhiAA4hoDRMcpiffSt2vuTcHlacf5lcflRfDXPs1hs2ntddd6W+0TzdM7d2nzuMPzrnTnc6+p2MWNRha8A/hmItW1tsSSwLyBrHike/U1ZxPe3rmZFKCIBbQx6etR9mMpVYt8iS55mZMVbcZr2rNCuAF+7z/8TWq3Zg2XJUxmFVIN92uE7Dl8OVVsYq9xmVQgk6eUGi/EmPeW/L8CwB+U0L4nrhxPMmdZ5H9albJlN7tFLDyLamJ02rZSG294O4r2w4yjlWzW+Y0PWrsqiG7aqni7TQIWSAN45R5+VEe8lW01AP7iqGHYzlYySdDAAjoI/wB6vURowXi6gERlEe/8q2sYVSrAiRMa68h1qW/AnlpJqPhJBQ8vGx36xrRIBmXQYUDlA9wq/hQQNzVTEjUVasNREKXFOICywdmAAW9IOpJOGvKvhOhGcr8RXaUugwY0Osbcq4pxXAo4YFRL5UnSTmITcetdobenQ3QjJsze5dnkB6VCWrDUbNR0AbG7FQ3Lk614wJqG9dCauwUfzEKPnVUQp4jiuViMjNHMRFZVCx2nwIBD4vDhs76G7bBjO0aZukVlSyUBOMLav4Frdy9at3VIKFr1oAkWyilsoOaJK7zzmd0zsPibuGxDX7ZTMqui6Z9yAWHLZdCJ0avOI3/rKkBgF1EEyZB2Aywp8waiw3F1wwPd2hacCMwUSepzgSaGCk1qaG5EotpM6rwnGhLZxeKh7txvAWUeEbSBoFkztyAodxjtOokIy+eRVmDvKMIYQeTCkPEdv72Ja3auBRJVVKCASTAkSfLUUxJwUbOPECRI6gxoaU4SctzVinGEdgt2f4yzXbeWylzKjgva+yYDKYDJPjkxAO3Km/hPE/scKouhiVZrpZgxCqhJDkyV1IEnpQ7gPClBDMoLDSdAfjoaa7WFXXcEjxGJkdDIMinaGkMn1UJKpK/1/wDt+wHw/FHHeG4qgrbL5VDWj4RplYErdQknxDadtambtEviLyhVVfwlLywSFERBmSNDBrbF8Pw9tCHdLYcZZZsukzlUs0KNNgOVBuI9psBfTurWKwYZ2XRbto5srSARKkzHU1VMvV005JVVvniuAzgL9kDLbAQFhmDB7BzE+GFcc425x50Tt5hGr85BGfXzK66UvDhrXFVCMid5mJFy6ygd2wBGcQvjI8KkjnUd/P3YLyGZ7jtBcoTCqATaOZTAlW2qNsv/AG0JP4Ze2z/ePbYaLGOkxKn0aPXQ+X51vjsB3v32XSI3U+o0n40tYTiN2FQzqlhPtgGKs4dmLwBLZQBGkzVu3jjaPdsMxS6ql1LKMpXMWKydVkSNtap0Jn0k062v93BXGuFYjDy1vu7gyx4vDlVVDA5RylTzJgnrpzPC2LyY7EvfRvHBKwbYuZ28BUEjMuhMyYiuk9teMhVIt3QWVYgMC4nSSBqOtch4li2N7VozKcujMJAYgBVGxOm0AHXas1ttgaKSOv4dQEQAQAq6dPDNK/aRout/Sg+DK350b4VdJs2c3tFEJHnk1+dLXaq947h6T8rSn8q5aleRfc7TjWJ/b+iz2YOW2gaPZn/MAf1q5iQtshzMuwKwJnU7fE0vcPXLcykEwqGT7JBVSNDMHyqxa49cuXkDMMgzBQSSdByGwG3yroyTs46qt/IZ4mrgC4FEN7IMT6xuKD3cOWCC66opJ15Dbck1mOxAe7lLEQk7xO/6Vrxb/Dtj97iqUXVWW5JN7FC/ZIdlUhoO4gz+teri2G4/E/jrWo43YVgM0tEEBSfPfblVsozKWFi9lGuYoVHrNHppAp2ZhsSrTGlQY+1l8ajUfPyqRuG3YV+7hXBytMnTfbUe+txwa/ctPcDIFSBrqSTGgEETqOlUuaLfALbF94SNVMRqI32jqZ5fhW3A7bKGB1G++xnpy3Hwq3wXs4964to3IzSWMTAA6aeQ5b0eu9jsCJW9iyx2IDLPw8RokmwW0l9RdxeIUESyj1IFQHjthd3B9Jb/AEg0e7Ldi8G6Xr95SbSMwSWZRlXUscpE6EaeRorxngnDrWCa/aw1rxqBbbJ4paACC2oMa+6nKIpyEDE9qLE2/aaLtpojKSEuoxAzEakLp505Yv6YRMWMI7+b3Bb+So341ZXDW8LwnMUUXLwGsDN9odNYnRNfdSgSoGkfnRcAPfkOWe33FsST9VwVuAfETmuAdPEXtj3a0BxvbjirMVN5bRBIIS3bGoP8wY/A10HgJ+qcMa6faZWue86J8stcpGIMmdSZk767mrbKSJrdzHYm4qHF32ZyFA711X/KpAHwol2k+jBcLZ727eFxyQCMu5PmSSaIfRlhO9xb3MpC2V0Jj2m2j0E/GtfpV44zX1soARbALb+00xsDyHzqXtuTkS/+Fp1rKms4RyASyAnlmA+RrKDWvIeiXgk4zxJWKsEVNwQsRpsfgaB4nHMwInTpUOOxMx1qkbhrRKXYUkMvYJ//AJjh94l5jl9m+vlGmtdM4pg4dWS7dQExAYsT5nTlvzoN9HvAe7wCYs2BmZrg7wasUzaZuaiQekgCtuJcWbNLTAmApk+UzArFkb1HSwRiob7nRuweLW+LgD3LgRiJuKEcSFIGXKDA11IkiPOinGuNjDpccgHLOUTBJ5D41w3Cdr71sutq5dVrjLovhY8gJGvM+yRrVfimOvKTbuXLhM5mD3GcrI1HiJIMU5OVIyzUdTfYZMXxZLzk4ljLTDAyw9ZkFf5REba0ndqeEPZPeCGt6Syx4SdBIH3WIOVue2h0qG9eaZPSR+VS4DtCO4AZSzKDbYaFSjR7XOCFG3NPOnOSqmben9LqFKE6i/8Aq0v4YW+j3t9fwd23bzlrDuqtaJ0AYgSk+wRMwIB1nrX0Di7c7hT6j8K+UuHYBwUuRKd7ouYFoVt9dInSSRJpt439IuNs3Q1nFXVO5tNkcLEQMpLDUGeUiOcwEZJujBKDSs+gjw1WUhgYMTrmB6aGRQ/j5tYTDPcyiFVlVYgEvAjSNzEncAGuc9kfpWxl62bl4plD5Y7vU+AszAiBAAPU+E+VZ9I/ay5dCWDkUjxjT7xlVMFoYxMDTfXarh8UqB9SSVJiTxm6M0/eYkk7ESd/KdaD8R4my27bx9oM8NygaQepIj4GpMXd3JDTsS2WSevh018qrm4Hs92Q0kMVMc5O3x+dMzUwYWdrwo0Qfyj5KBSt2rOt70b/APWV/GmW1chgPKPwpS7VXf8AFI/m/wBZH515Tp5qWRHqc8dON/Yr8Px2Z7ok6QApiBHIQNP37zWD4Bbi2+Z+8YppKhftSJ0iZCKTvzpDs33IvMNWNwx6yBXRRjrIurbRgXs5rjLr4e7td2BtH3vxrux3bPPzbdUeYr6sl6x4JN0smUsZbxhFO+3tN6HWhPHe0tpcXbtpaQ27Dsrc8zAxBEbLlMamT0iiNvBJ9etEn/AtBcsiNFzZo3mSNapl7Kr9avFO7tnMslYa6TKifI6/Doau96SK00m2wvjOLZzZwrKi3bpR7iKIyJnlQf5iBP8A0nrVvjfF3FrEZVNz7RLSIACZygsdxMSef3aVex2M+sYvvWfMRmuE+7LtyAzCP6RRjh2JZ2winN9qb2IbSCAzZkB6eFsvupj3QpbMl7QcXew62bcZVtKpJAOp5joYC6+dR4zFtY4fZynx3HzzodBqDB0P3KE8Tu/WL7ZY8T5R8QoPwirHbDEoLyJmAWygUDzOv4BaHSt3RdvZBfsZbcd7fuD7vh0iZMmOUeEbdaD8S4e6a3BDNr8TvRN8Y68OlnOa4YDEkws6AdBlU/GgeHL371tGuFyzAasWOUanc9Jpel7DFJbsZMdb7jh1qwvt3iq+cucx/wDH31naxczYTBpsSJ9BCg/DOfdRe/3F2+isZu2RnC6wM2gJ5HYUE4TiFxHEr9wMGGHGTTk2qx6zn+NaTOUvpNx47zCWAYVSzsPIW2VfxNLWHwnfXrdtf/qMB7ufy1qn2n7TW73EXOaAjOmumqwoj4MaZ/o+w/eX2ukCLawNQfE34GAfjVFhn6ROKC1Yt2UMZuX8q/3j4VzO42kid6P9tsabuMfQwkIuh5an4kmg3DsH3t5LU6uwWPLn8pqnyX2Oldh8GuGwJutobk3WPlGn/aBXNOIcQa5de4VEuxaZJ9OfSui9uuILZwgtBgueEGw8IGvyrmb37QEZ/nVvwUtiBrpJ13rK9763/wCoKyqoKxWuXJM1tYTMwH+3v8qhq5w7CuzSqOw2LKpYA6bxRrkAZ+B/SBjsAwFoWwhOqQcje6fD7t6OcK4rZ4i6pcP1e4ZN0ayyiWY2yIlyukCD96DBNAsf2ZuWrDO722VRMKWPMCJiJgk+6POheCxptOrrqUIZfONYP4UbipFxm4vYs8bxdu/jLjWbJtWs2UJP8JyknkCeYHOdyTWrXR3vi8yeZ0FWeP4q2uKu9yAVLd4vktwC4o/7/l8BCW8xzHnI+P8AvQy5KRNiuJlp9wqmiFTcXrbJ9cpVh+Bq5isIJcchRTs52Xu4y+MlxbZQAliM0COS7MSNIOkTPQjyHjlpkmDuFcWyrkZcwJ0ggEHnodD+VbYThjYzFqpJCE5Cw1MKskDkW3HTUUzdpuxWFwNqRe7+8TGTOngEbkIJEsVXXqelARjFtyU3ECZPtQc0DZQNtKixd1sW8raqW47YjE2bH2UEJbthV8WoKloB0MZg0E9CTS72hxrXrrMY0AGXMIAHmADMdY22oPiMcSSoJiNPUMxPu2ofiMTPeGd20+MflTUlBCnuWcfdMdJHMzMVDgcQpa0rKDlaPXMQPlyqibLAoXU5W1GsSvUH5/71NwrwYi2CJl0A97jWkZJWhkNmjuNpvtPj+NKnaMyrebH53RTJh38XoPzP6Us8Z1yjq6fNlNeY6L/l/fqep63bEwDhvDbL7xdzCdiRcBHu0qHD9r7mGxFy6ER2uDUNIiXLGIPp8KuYdZwYJ+9cb/U36Uq8XT7Uga6D869DDk845DHhONMbt7FfZ5r6sjiWBVWyg5eTEBV5/pVjhPbN8Ph0sCzZcW4ChgxmSxZjymTy3ml7CYd0IQgySFgazMEDT193uojw/Cjui5A0kDf3npoOsfOmoU2M+G4mcJcuXURC14+LQqBLTpB0Ett6VqvaO6cccQFQsLPdx4ioGeZGoMk0C4pj85RVZSJ1MEVt9fS3cYs2mRRIB3BbSN+c/CjAYd4r2tvZ7L90hFtmchQRJA0nUnTU+6o+J/SBcu27ltrNtc6wGDFjDCJgrvE0J7QGFSCRm1UBgC2m4jcc9+dBcJjxafM0EqwKg6gwBoR/DSZOW6Q7SlyPuD+kB0soi2kORFBlio0Ec6of88XWxIvm0komUJJgTMmYmdTypUu9oxmkoGzHUEwB5c6YrGHXEANh8qsXVcn2IY5gc2jsNBB12pHqTTWpDdEGti7gO3F1L1673Ks97KPaK5QsgCYMjXy2qrwTtgcALqraW6124bjsXKHMRr91tJn40tPxC+EU3FdUdSyXGTIHggHKQMrAFhsedDcVduA+I77GIp6chNLwdBxf0r3HR1GGRSykZu9LRIiY7sT6SKHdkO2pwVo2UsLcDNmzZyp2AiMpnQUkDFmPa19NKscKvM11BM666DaNau2VSOnD6V254Uf/AJD/APzoBwftKUxhxDWTcZixgEggnpOmg0ra5w+3lBFxSTuuWIqp3WRtxBG05JOu5g6e6l+qu7D9J8F7tZxO/inFw2GVEEATnIncnIdKWDeH8I+f60ZW1dZcwuDMCdjpAJ+8OfuFa3eGhAWbLsSd+p8qizRk9mR42uUB+8/lHzrK1fiWulsR/VH5VlHYFAm2qhgWBZRuB4fnr+VNPCu11iwGAtXFBIIAynYAfxDpSyQPhWtxK0UKOh8P45wu4Ge4lhSSSe8tLnM6zsZnWrWHwXBmFti9mATI750noSC4I9/nXNLdnT3VuYAkTGlWiDZxTg+DZsQbTjwMGRkYurIU9kCY8LSPQDWgV3iIIUwAVRVH/SPEfVmLNO+tW+GN4I5t/sB++tRcb4atm/iLQg934RHMqqmfU6kjqxqp0ml5CjFtWUhjCR1YmrNriDg6OyrzCsVkecESPI0Gz61ObvSqTBCLYsAECI0IG2xBHzFUkxPM8pMeZM1A101Hmo3IlFg349Qse87mvcFhi7LIEE6TIB1j3iapsaZ7vEiwtuPCFtBYEATB2HIa7RSMk6H4cWtt+DXgeAZ7skeBGOYnUT/CAdGJGkchrU/E+GqMbZyKBmNsxJiQ5nfyA9/rUvBuLggK0LGvIaEyxjrzn9KPX8Fh7l5LiXCWQCNZGh1EAcwW16x7kzem/sNx1Nr7jFhroLMJEhVn35qVu0mKNu1nWJUqwnaQJH4CjnD7n2t8nlkA9wJj50G4jaW4bSMMyuRImPut/b4Vx+lgo5vZfg7XVTcsF/vItW+0q/Vks5GzKT4pBB9r0POhffAtmMlv30q/xDsveS66qoKhjlgtEbgZnAnQxvyO9DLuGdD4lI+Y+I0NdtJdjhqmG7WMR3JBKgspE76Seun6VPiLSyhGbIkhsogRqY5ciYA6RQLD3TIHnt8qZF4ZKFQw1MmdjvI3HWmY1yLypKqK2F4ZcVyFKuGLZDCwY0nXbY1rxPhAs28zODcbZANPPfkNNetHeF2HDoCxIECAAYXmBpI6Ue42uGu3bYbDIxhcxKZdj7GdYOXeRMGY5mrlJRAjFyOZcL+tYkCxh0a4AVMKu2pIltlG+5G1ace4Tfwl02765HyqwEqwhuYKkjkR7q+gOG3LQtKLKrbtxoigKB1GUaAzSv8ASd2cGLw3eWxN6wCyxMsn31gbnQEeYjnStW5e/c4iyEz51avXzGQgERA/f7617b4ddZZCHu+Z0YDnyNT8Lw2cuWAhRqSJiZkqP4tI8tTRMkdyyvDMtpWd20iFY6amSAD5QYHTWteNa2xrMHTWdD/etcUSxzkiAcqgnYD9+pPKBWBs6skxIOnL4VTj3GauUgOIimnszdsLh7plVvSoYvsULDaOgBJPIxOlKyYY5sv3to1J+FXLmFa02XMNROg3E9DRig9e48oHgIPQmfkNKq2O1t4KwBAzAGcqScpLKCSDsdfkZGlBsYmgIO3u3rSxgrjRCsZEiFJ0qtKrcvU09gp/zKxRUa3ZMZibndW+9JJYjx5ZUCdvX0Fu/wARNxMqszAxqQs7wASNjMnnvvQPD4MsHEQRBEgjrVrAcKZkOZgqkSBzkbT0kEjf8qpwjRIylZEbbfsVlSPjROwrKWM2IANK9PuNeQY1IFRM9bLMxK2Y8wB5D9ahMnck1mao5/OhZYycPaAhP3SunoRVntHhbf1ifrFu4buZmZDmAYnMVGvqAP6aE2sb3bK2uhB2Bkc9DoZFOtxsHethRdwNtXEgdybTq0eGftBGkDnzonFydphxklGmhAuWPDmHKZj1OvpUC67UWv2ba5rbXAQCVDoCQwEeKOWp+E6yNRJJ5fL9aXwAZduRoNTWhHLnzrVdNefL9a2UQNfU1ZCXh9sNcAMR5kKJkcyR5j30x4exaKCEAXNkDO5yzAPJdNNduR6UtYKyzOoWZ305Aak+4U3WERLTg6nLIGfQNBIOUtqZPITSpK2jTilpi/Iv420yXXVVCspZSNZEEgiTrVzs2HTEWQSYdtBOkAGdOWoo7hsNhrhN1gxvC3aIQP3an7JQwlUYzAEafrTcOzeERM6Wsty3qpZ2fcAtlncakTHI8okc9LG/swcF+qk/K/JUwO+IJ/iMf5AfxJpY7S4s27asu4Jj5j86Y8MxAxE82JHp3SfnI91CMbw9L7LbuSFYvsYOgkdedcjBSyt/vB2+pv0EhFfjF0iM0DoNB56bVB9ZdtyTTVxH6PLqa2WFwfwt4H/8T8RQDE4JrRyujI2ujCNunX3V1oyg/lOOoSfLMwd7KwYgwDrIPv8AlXQbdtdDH3QPKkDCWS1xN4kdZidQPdXS7To6gjpz5eo1psZC8kSmtsAyvhI2I01ptwWIt37ckDMujDoY/A0s3EAqkVvIr905DMCOVSW4tWhzOMW2PaAHwqlie2lu2QurFiAIBjUxqdorm/EcYj4hLTq7MrhQ4uH2yRm0aZGYxqeUVW4rdtd48XrwfvIKknLGeDBjQATFJ0jAjc4L3t1zbXubd24+TxGPDBYBVY5tSSFC7Dyqtxzs3dwdtblxke2XIHtCSAeR85+FE7OJXMptta0J8QXUa6HQiSKvcXxRuWIa+8DVUyqYPkwUMN9ZY1FNMvRJCRwu090kAK+VQYeSMo05A6yffNS49crEZACvNGkbdOXw5Ud4aESze3zuIBB8jAncSTvQnHOobQRoBAJ5ctN/hRakwVFkvC8WA0wM2XcbkDrPrUvaDF22tiAJJBkEEwAZ/Heap4WwWzMAQZgD0idvOhOOssjkMIJ102q9LuwtSqjL2x6HapLWPOQpHhj2Qsjfc6gztrNUs8aUY7L2k74s6C4qoWCnNlJzKBmCgkrrqPxoxfL2LPDWa/ngmQqgSfDOw8JGm1V7jMhyuwUwTBkbGN430MToetPGPxGGl2VFDm1JURkIUE6QBJ2EED0pX+v94Tms2rnnKZh6gmZqgmnFAH6uOvzFZVi/ZXMfAo8vF+lZUB3KN1yd6jnyq3rzPwj9KiY/uaYwCEtXk1KfWvIqiGpunmT0oottlGZjlnQDdo/KqmCKi5LCYEj1/ZmpSj3W0Gg9wHqaJEIb12dBoPx9a0FrSToOXn/bzqchFBI8Z6/d9w5+pqBQznfU8zyHWoyGqayTsK9uez5mt7gEhRsK1unxDyqiF/gMDEW5mDmBgxuhH407WODLckZx0kD5HXQ/jyJpd7H8AF9mcuo7vMFSTnZu7YyBHsroT6iieJLWbhAMMuk9QROoOhBEGD+VJyG/poaouufHlBW12RytJfaIKjKdgPPpTBctILRIL5gABJ09ofkT8qC8M42xgXAVLbBpGYaaqW3B00PXQnarLcVRjkE5p2IIiIJ38hWLM5qLTCwwvKn9T1hC3J/hb/SK87O4ju8bbPd95CXZEqIEqM0sQNJGkjfcVve9h/MH8BSpx2+wZcpgkNrJGhjpWPo71NnU66njSf7ydd4rxnBR9rcWY3WJB6bkf7b0l8X7QYQgqoNxDuHVSP0Nc7XFyZkv7mX/ALjr8KIfVGuGVWAFH3Sda6c8Up7yr2OJCUI7KyRxZuXV7i3lWSWE5l200O2sbGPKieHvxpJmlvgzszMZiI0ERrOh8tKPWp+FNgtKAm9RdbGkDWtsDjZuKPl+dVCmlDv+Ld1iUjYCDvzE8h+5pouK3Q1f8pWnu27sQ6Op0gSAeY5+vlSDxPhl23iWzLqWZ1nUEEk+kidvSur4HFB4y79IP4jahXbyyiW7GgNxn8gYgyfQMVH/AFUKHzinwcqv4K5agsMszGoJ0jmD51ZwPF7yGBcMDr4v70V7S2l7oGfEGEfn8tfdS/Z5+dVSlyLtxewcPahoKvbRpHtDT9fxoVhcUwOYnXrGtVmaDWPcJHoDtVKCjwSU3JbsPWJWyjbGZJJjcEkn30Fx2KNy4TvsBy0/KjvFLX/wvvX8RS4F2o2LRYwuFznbT96U7disABdbwz4Yj1PKaWuDdoXsKUCq6EkwZGp89QfeKNYTtbZXUobR6rqP+2P9NZ5OWrjY0JRcedybtBiMMDeVCUcKy5W2kGCAesTG80GwFrOUTMVB9okAiPKVOtV8Rfs3cRdZ2IVyCrGd4EztHvHKvRwi4NbVxWHLXT5iCfdTHJfYCpNeSdeBO2qi3GsSUXYxtIrKq5b43sKx693M+8GKyr1fUCn4/gHsP3NR/vlUjiaienMWeE1qX0rUmoyaEhstwgyNIo7xThGItWLRuLlW6Mw09SFboxENHQ+RjzsPwYYnG27bCUBzuNIyrrBncEwD612PjFjOvdAKQ85y4zAKImBzbURMgdDTscLTYuUqdHCSpIA5c63zjpoJ05nzrpXEfo7snWyWUDlIP+ufxFBcT2KRAcz3QRqYtqw+DOn41bxtFqaYmK0azJNaTTj/AMp4dSQ+IuCNx9Xg/HvWWtzwXBWyIS/eOkm4QiKJ1MJBYxyOlLphjFwjB204WqQhV7auxABfvbrWyrZxsFBdSvQKOcUvcatlXzMxuIXdZPtFbbZGnmdt9TRbtJiiiutoBLTEAKAAAbZAIWPZkoJ8o91NbRxWK7sncxIjwoNSR5nUz1as8m3NJHRxrRDccO05sYrBd6uUvZdFkRoHKgr5qQ6NHkKVbF4qylxmj2W+8BERPMeR/tRjG3sNatfVbSvbD30DNlIHgdO8bM05iBlHvHKq9rhVw3/q0A3SwUcg0iQZOwI18tRyoc/xS0+Ubf8ATo43jaybVbT+iLVz/CY8jB+MR+I+NKPFULONJhCfmKZ8fwi/hyEu2mtFhMEg5wDvIJEjQQNtOuog8N7wTaebqqR3ZEFhM+EzBP70rJhwenJjest41JbryvcVeE3nVdFnXcmOQ5UdscUKo2YTMxl1MgbTy35GqP8AwwNrkGYczp7iKIrhl7kI2UEcoAE1uZxEnRX4RhBbRg0ByecTsOQ250RmBA+NCzbCiIg8hsBWyXztJq0A2WXub8zS3iPHenYFhp5SBGlH7pMHL050PwuFYksywZ9aJukUlboOYHidyy2ZDpz5qfWhXEe0DYzG57mgTw20BOUAEz6kkSfTyrLuGbkSDVHDYO4LhaAR/FOtCpItxaJu0azbU9Hj4g/pQ1MPFsfza69Bp+M1b46SVRY1kk+4R+dSdyVtop1Kr+xUdEjyCO61qMrp5UzcG7NtfOZwVtDnsW8l/M/nsfv/AEe2WHgd7Tef2ifAww+PurPLqYRlpsd6MmrEQ8RutbyF/CRtCjT1ifnUSYVmEqpYDSRrTFxHsRibeqoLqidbZzaeamGnyANQcGtEB1Mhg2oIgjTmDttTVNS4YvQ0BMhWQRBrCw5ifkaucTSLjUOa2ZokU7R6Ss+Xn/asssVJKsQfIkfhvXtyxBioipFFsA7QTt8Qux7X/aP0r2qKroNTWUOheAtUvJqajaty1aGmsUQua0r1jXlUQavo24smHxoNzRbiNbnYAkgj4lQPfXW8JiRcLEbrp+P96+eq6n9HuOLYcEkzmKFjPIgrJ9GitGGXYVkW1jtcRYBO/oZ9xqliVXYltT/Kf7xUruQDMQKGYrGa7/iPka0bCUyrcwuUsWuZy3PKB8JnzoHxC54SM225OvLyGs+nOiOKxe9BL9zMYpM9kOgrYVe4lyxZUnOVVkYbH2wVbXUb6ehFAeHY1sJfW4AWWSOmZTBI8joPevSruBtFmOUgQJII3GZZHlvM+XnUGBwawFZiyx56gNPuMZgf6gK5jk09R15xUHpfB0TiDYfGLhbJaEv57gKwC2VMuWSNCc5P/wBsjlWXuMWkv4UqjNd7y3cUvpCXc1sjMDvpMbSBSP8AUjlzJ3gtQGU+LwZtYkaKwaRvuJ502YK+eI4rCC2oW5aVGvcly276Tl9ASQOlwDcRQNvJljJf4NEenWPGm38O/wDf54C/0h4+caqH2VsIR6tcuZv9C0l3sGG8S77+dMn0jH/48xys2x75uN+DCqHDMIv1F7xBzi8FU6xli2CCNpzP8jRZZVNnU6Vxj0mJPv8A2wT9YVzlxAyvsLwEnyzge1/UNaq8SwTIviggiVdTKtzkNRrEYINKsMrDQgiCD0I5UPXPYkQHtn2kbVT5/wAp8x75qJ9zPn6NNNwAK4iPaGb8f71tbtg6j9+6ix4Pbc5rEnTxWWPiHUqR7Y+fkKGtYGY5ZEe40/UmjhPFKD+IrlN6tYV9NagFwbHQ9ff0qaxbNVk4Bx/MXIBqpZSEzTpJ/GpgDXroMuWOdIWyZpatoGYkh2UQN96NcF7Nm8Q9wEIT4V+8+0eeX8aKcE7JAHvLq/0ofxb9PjXRez/BsuW4wGdv8NTy/nPu2H7Gb1ZZZenj934Dko4465+y8kXDeCdzbKiFuMsHQEII0UDb1/sKCYrhuKRxmtJftkmXtHunXfU29Qdvu8zy3ph7ScOxa5WsEeGSwzFWY89dojkZ3mJAoGvam7auAYlCoGkzknU+IoVCkxB3H3tPCCdDhGC0tbGWOufxJ22VjhT3KXcroHJAR1y3BBOpUTpAmZ5ionwKuPtEDeok+47iiwxi37Ym4HuyfCo+6RK+FgpPmB6ToTVixw02jDCViIUafCdKRKKW8UOV937HOeMdirTsWtu1ttND41/Jh8aWOIdkcTaljb7xDMMni+W/wBrsT8Nt3GgNHxn8Kv4TAFrKC3skhgwOVhJ1Hn5ULzZofKtXv+GRwg3T2OB8OsI+ItrcfuRHiYjVYB5HnMfGj/G+xttbIu27wJOwde7DA7R0Y8hzp77bcNsfVnurbVb6FMmgIDFgoBBGgM8uRoPhsUyzh8QkoRBQjNHofvJ+Hptvxy1JXsZ5KnZy8245V7T9iOwoLEowynaVkx6zr617TNLB1I5nNY21eLXjmjFEFZUgTSo6ohsiyY2ro3YQgYVwCYFw7/0KeVJXZ/Bm5dgCYUn8vzrpfZ/hAsYYgkBnYv5DQAfhPvp2H5heTaJbwWJZ843CROvWf0qlxC71IHludvKatcEgd8JE+DUR/Np0obxayddDHvA/1xWhqhKBOKxlVbJOrD49J2rS9qYkeg2+WlXuHkZSDs+/l0+FZsj2NWNbm+CxYRw8aRlYbRJB+EgH3Ecq9xZ7q6xHiQsMx6TlJIjqD++Y9rpRiCPIjqKvcMxCFhbYF5nfYrCwPXwx5R6VlStaTbKdtN9hu4PhmW3btypTTONCHVi+cGRoMjq4j+A+/f6POJLhsW4cEqVKF/4IuAZm/lJygt93QnSSKfCMOuHys5zWc6tnAJ7tihAzbjIVLKY2PrNbdmcJnuP3auy5TGWZy59D12jQ9ay41LHk4OhjrJjnFvZr+0GPpBtKMc2WZa3bZpMjN4l06eFF0/vSyuLe0jpBa2w0WTocyPI5TNtf7Uycb7NXFVrqubot5UYH2lUKMnmwGo6jzoCoDCmZN5O0dbooQn00YXbj/kfcVw+1is3jQuCftFJYiLmgPKAjDTfaNBS7jeCMltXLJcRlBzIZXxFgsH7wOWfeJig+BxVzDPntHQ6Mp9lh0Yfgdx7zLTwTiVhsFlcC53FmGtnRvAr+IHkCCPEOY6isvxY+9oyuOTpnV2rE3FcN1zKYI1HL4dDULXluaXhlf/1ANf8AqA9r1GvrTPguCvetvdWFtAXCCTPsCYMa7HfqKDYjChhWpSXYbkxY81pdga3C1B8QBnZplTHQ7GpsmgGwGwgVp4rWmjId1Oqn3cj5iDUtgBh4JMbodXHmI/xB6a+XOqlq5TOdLD6ezRgw+YgASx0AH6Uw8J7OC34n1f5L6Hr51PwbBoqhlhmO7fkOlH7NuNTXOyZHkemPuBShuzfhWDTNmunQahevT/ajnfuB3i285O65grgQdBPhJmNCR67CgTt/assY502Y+Y5e7ofMU/DkWJaUjFlg8j1MYfriXT3ZMONe7YZXjrlO413EjzqDE8OzaMFe2dCr/keXSqFjFKwY3fHzRGAIBHMNuGPXT1qXCXL3dLcnJpLWrzBo1gRdXMddxObf0jpY8qmrZnacHSBuN7A2WIyMyCdUPiUgkZvOSMwkzGYmr7Yd1YlhoJiNRG/u0FXW4mggPNsn+ISv+YSvzrziGJyWmbyMEa/hRPHB7oDXPhgA4pjmbT70acgABr61e4/2kODFtFTMco1JgaaVSTD+FV13tr85b86Xe0/H7l28+GJXKTFu4w1By+JZGgkjesltWouvqbMEYymnNWl2ugx204ujWra3LYJLo4IhkOU7ZtwZ2PUUt8QwWfE4e8GJTVCeYEFgG6medLy8YEXCoWLP+ENs2Z2zSJ3g0T4Pj7oQkDPbSEzci28eg2nyolKdLX3/AHcJ4YqL+n+di5fwVzMcl5kWdFgGKyiVvClwHGza1lHrfgT8Pk4JnnStnGURzNe1laTKe3ljSoKysqiD19HnDZV7h+80e5RJ+M/KmziHEAJ1A/zD8jWVla8HytiMvKRS7OsT37DVfsx018f5HpVDjFzU+H5/2rKymPgBcgzC2c1wAieoG3X9PjW+OUpc6B9YHWsrKxT5NceCHGDOs/eX9iqOFunMIMGZHkd/yrKykPuaE3szonZ3FJewl0XGKLKq5AkiETUDnJnTzoz9Hlnu8RiFbVrYyacz3hBjy8NZWUT5gzUnpx5oLjb8ofcTgbeIQLcU6FWGsEFTIII5gj09RSL2v7Ndxcz2xCNJjSP5oHLcaba6dBlZTMyTgZ+izTw546Hy6YAWoL9iNVJGhBgxodx6HpXlZWA9vkipJ2MXY/iKFRZfcC4MsSGW41rN5CMpEHfMKs8c4ZbOJsrbCoLzFSFEKIuZZAOxy7jaQetZWVml8OXb6/g4buGVteH+ADxHBhLjpObIzLMRMEjbltQbE4KDK6Rr6elZWVri7SZv0qUE2WMBx1kfMTlfm8SG/rT739YhtPvU78P4p3gIZcriJWZGo0IPMesHyrKyl5YKnLucXqIqLVFsfOvMkmvayshlNnOkV4twhSOTbjl8Kysq+CUX7HEQVCAspWI1kGBEEwT+9634paGVFgAEjQaLtrp6THpWVlbsU3KNszTioukDMffKhIJBJLTXM+M33W+5kDvLmpMmATBMDfeeulZWUuDds24EtzXiPY4peVS8W3PtxOnUCZ8o/GnK5wFLOAa1bYsCpOY6HN18hPKsrK1JfHRnnOUoqwTYV1VQraQPw1+dZWVlPUVRmaR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r="14508"/>
          <a:stretch/>
        </p:blipFill>
        <p:spPr bwMode="auto">
          <a:xfrm rot="5400000">
            <a:off x="3550503" y="1975461"/>
            <a:ext cx="4793015" cy="43067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>
            <a:off x="467543" y="1556792"/>
            <a:ext cx="7992889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71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00027" y="6159343"/>
            <a:ext cx="480558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s-MX" sz="1200" dirty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Artículo  397 Y 404 de La Ley General de Salud</a:t>
            </a:r>
          </a:p>
          <a:p>
            <a:pPr marL="342900" indent="-342900" algn="ctr">
              <a:spcBef>
                <a:spcPct val="20000"/>
              </a:spcBef>
            </a:pPr>
            <a:r>
              <a:rPr lang="es-MX" sz="1200" dirty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VII.- La suspensión de trabajos y servicios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00027" y="1620321"/>
            <a:ext cx="4333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9. Conocer las </a:t>
            </a:r>
            <a:r>
              <a:rPr lang="es-MX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medidas </a:t>
            </a:r>
            <a:r>
              <a:rPr lang="es-MX" sz="2400" dirty="0">
                <a:solidFill>
                  <a:prstClr val="black"/>
                </a:solidFill>
                <a:latin typeface="Arial Narrow" panose="020B0606020202030204" pitchFamily="34" charset="0"/>
              </a:rPr>
              <a:t>de seguridad que se pudieran aplicar. </a:t>
            </a:r>
          </a:p>
        </p:txBody>
      </p:sp>
      <p:pic>
        <p:nvPicPr>
          <p:cNvPr id="7" name="Picture 72" descr="F:\fotos suplementos agst\20140807_1117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 bwMode="auto">
          <a:xfrm>
            <a:off x="4976710" y="2276872"/>
            <a:ext cx="3664875" cy="352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7 Rectángulo"/>
          <p:cNvSpPr/>
          <p:nvPr/>
        </p:nvSpPr>
        <p:spPr>
          <a:xfrm>
            <a:off x="4603353" y="6141959"/>
            <a:ext cx="4572000" cy="4647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MX" sz="1100" dirty="0">
                <a:solidFill>
                  <a:prstClr val="black"/>
                </a:solidFill>
                <a:latin typeface="Arial Narrow" pitchFamily="34" charset="0"/>
              </a:rPr>
              <a:t>                           </a:t>
            </a:r>
            <a:r>
              <a:rPr lang="es-MX" sz="1100" dirty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Artículo 404 Y 414 BIS  de La Ley General de Salud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s-MX" sz="1100" dirty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                X.- El aseguramiento y  destrucción de objetos,  productos o sustancias</a:t>
            </a:r>
            <a:endParaRPr lang="es-ES" sz="1100" dirty="0">
              <a:solidFill>
                <a:srgbClr val="F79646">
                  <a:lumMod val="75000"/>
                </a:srgbClr>
              </a:solidFill>
              <a:latin typeface="Arial Narrow" pitchFamily="34" charset="0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07628" y="647342"/>
            <a:ext cx="8904188" cy="1296144"/>
          </a:xfrm>
        </p:spPr>
        <p:txBody>
          <a:bodyPr/>
          <a:lstStyle/>
          <a:p>
            <a:pPr eaLnBrk="1" hangingPunct="1"/>
            <a:r>
              <a:rPr lang="es-MX" sz="2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¿COMO </a:t>
            </a:r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SE DESARROLLA </a:t>
            </a:r>
            <a:r>
              <a:rPr lang="es-MX" sz="2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UNA VISITA DE VERIFICACION?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386858" y="1597104"/>
            <a:ext cx="8577630" cy="23217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100" name="Picture 4" descr="Resultado de imagen para SUSPENSION DE TRABAJOS Y SERVICIOS DE MCDONAL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/>
          <a:stretch/>
        </p:blipFill>
        <p:spPr bwMode="auto">
          <a:xfrm>
            <a:off x="1045619" y="2492896"/>
            <a:ext cx="3487737" cy="35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2602819" y="5013176"/>
            <a:ext cx="385005" cy="785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38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529466" y="1700808"/>
            <a:ext cx="76327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s-MX" sz="2400" dirty="0" smtClean="0">
                <a:solidFill>
                  <a:prstClr val="black"/>
                </a:solidFill>
                <a:latin typeface="Arial Narrow" pitchFamily="34" charset="0"/>
              </a:rPr>
              <a:t>Tendrán libre acceso en general a todos los lugares a que hace referencia esta ley. </a:t>
            </a:r>
            <a:r>
              <a:rPr lang="es-MX" sz="2400" b="1" dirty="0" smtClean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LGS ART. 400</a:t>
            </a:r>
          </a:p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  <a:latin typeface="Arial Narrow" pitchFamily="34" charset="0"/>
              </a:rPr>
              <a:t>Prestar las facilidades para realizar </a:t>
            </a:r>
            <a:r>
              <a:rPr lang="es-MX" sz="2400" dirty="0" smtClean="0">
                <a:solidFill>
                  <a:prstClr val="black"/>
                </a:solidFill>
                <a:latin typeface="Arial Narrow" pitchFamily="34" charset="0"/>
              </a:rPr>
              <a:t>la visita de verificación sanitaria. </a:t>
            </a:r>
            <a:r>
              <a:rPr lang="es-MX" sz="2400" b="1" dirty="0" smtClean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LGS 401 FRACCIÓN IV</a:t>
            </a:r>
            <a:endParaRPr lang="es-MX" sz="2400" b="1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s-MX" sz="2400" dirty="0" smtClean="0">
                <a:solidFill>
                  <a:prstClr val="black"/>
                </a:solidFill>
                <a:latin typeface="Arial Narrow" pitchFamily="34" charset="0"/>
              </a:rPr>
              <a:t>Uso </a:t>
            </a:r>
            <a:r>
              <a:rPr lang="es-MX" sz="2400" dirty="0">
                <a:solidFill>
                  <a:prstClr val="black"/>
                </a:solidFill>
                <a:latin typeface="Arial Narrow" pitchFamily="34" charset="0"/>
              </a:rPr>
              <a:t>de las medidas legales necesarias, incluyendo el auxilio de la fuerza pública, para lograr la ejecución de las sanciones y medidas de </a:t>
            </a:r>
            <a:r>
              <a:rPr lang="es-MX" sz="2400" dirty="0" smtClean="0">
                <a:solidFill>
                  <a:prstClr val="black"/>
                </a:solidFill>
                <a:latin typeface="Arial Narrow" pitchFamily="34" charset="0"/>
              </a:rPr>
              <a:t>seguridad </a:t>
            </a:r>
            <a:r>
              <a:rPr lang="es-MX" sz="2400" dirty="0">
                <a:solidFill>
                  <a:prstClr val="black"/>
                </a:solidFill>
                <a:latin typeface="Arial Narrow" pitchFamily="34" charset="0"/>
              </a:rPr>
              <a:t>que procedan</a:t>
            </a:r>
            <a:r>
              <a:rPr lang="es-MX" sz="2400" dirty="0" smtClean="0">
                <a:solidFill>
                  <a:prstClr val="black"/>
                </a:solidFill>
                <a:latin typeface="Arial Narrow" pitchFamily="34" charset="0"/>
              </a:rPr>
              <a:t>. </a:t>
            </a:r>
            <a:r>
              <a:rPr lang="es-MX" sz="2400" b="1" dirty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LGS ART </a:t>
            </a:r>
            <a:r>
              <a:rPr lang="es-MX" sz="2400" b="1" dirty="0" smtClean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431</a:t>
            </a:r>
            <a:endParaRPr lang="es-ES" sz="2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745416" y="1545481"/>
            <a:ext cx="72008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2915047" y="108381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 smtClean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LOS VERIFICADORES</a:t>
            </a:r>
            <a:endParaRPr lang="es-MX" sz="2400" b="1" dirty="0">
              <a:solidFill>
                <a:srgbClr val="F79646">
                  <a:lumMod val="75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001" y="1142227"/>
            <a:ext cx="6630987" cy="612527"/>
          </a:xfrm>
        </p:spPr>
        <p:txBody>
          <a:bodyPr/>
          <a:lstStyle/>
          <a:p>
            <a:r>
              <a:rPr lang="es-MX" sz="3600" b="1" dirty="0">
                <a:solidFill>
                  <a:schemeClr val="accent6">
                    <a:lumMod val="75000"/>
                  </a:schemeClr>
                </a:solidFill>
              </a:rPr>
              <a:t>ACTA DE VERIFICACIÓN </a:t>
            </a:r>
            <a:endParaRPr lang="es-E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844824"/>
            <a:ext cx="7543800" cy="4681538"/>
          </a:xfrm>
        </p:spPr>
        <p:txBody>
          <a:bodyPr/>
          <a:lstStyle/>
          <a:p>
            <a:pPr marL="0" indent="0" algn="just">
              <a:buNone/>
            </a:pPr>
            <a:endParaRPr lang="es-MX" sz="2800" dirty="0"/>
          </a:p>
          <a:p>
            <a:pPr marL="0" indent="0" algn="just">
              <a:buNone/>
            </a:pPr>
            <a:r>
              <a:rPr lang="es-MX" sz="2800" b="1" dirty="0" smtClean="0"/>
              <a:t>Acta circunstanciada:  </a:t>
            </a:r>
            <a:r>
              <a:rPr lang="es-MX" sz="2800" dirty="0" smtClean="0"/>
              <a:t>Documento realizado por el verificador autorizado que describirá las condiciones sanitarias, hechos </a:t>
            </a:r>
            <a:r>
              <a:rPr lang="es-MX" sz="2800" dirty="0"/>
              <a:t>u omisiones </a:t>
            </a:r>
            <a:r>
              <a:rPr lang="es-MX" sz="2800" dirty="0" smtClean="0"/>
              <a:t>encontradas en el establecimiento durante </a:t>
            </a:r>
            <a:r>
              <a:rPr lang="es-MX" sz="2800" dirty="0"/>
              <a:t>la visita de </a:t>
            </a:r>
            <a:r>
              <a:rPr lang="es-MX" sz="2800" dirty="0" smtClean="0"/>
              <a:t>verificación, precisando claramente lo que constató a través de la observación y el análisis documental. </a:t>
            </a:r>
            <a:endParaRPr lang="es-E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1" y="1738338"/>
            <a:ext cx="728503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96752"/>
            <a:ext cx="6832600" cy="968499"/>
          </a:xfrm>
        </p:spPr>
        <p:txBody>
          <a:bodyPr/>
          <a:lstStyle/>
          <a:p>
            <a:pPr algn="l"/>
            <a:r>
              <a:rPr lang="es-MX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LAS </a:t>
            </a:r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ACTAS DE VERIFICACION</a:t>
            </a:r>
            <a:r>
              <a:rPr lang="es-MX" sz="3200" b="1" dirty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es-MX" sz="3200" b="1" dirty="0">
                <a:solidFill>
                  <a:srgbClr val="C00000"/>
                </a:solidFill>
                <a:latin typeface="Comic Sans MS" pitchFamily="66" charset="0"/>
              </a:rPr>
            </a:br>
            <a:endParaRPr lang="es-E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65718" y="2204864"/>
            <a:ext cx="8070850" cy="4032448"/>
          </a:xfrm>
        </p:spPr>
        <p:txBody>
          <a:bodyPr/>
          <a:lstStyle/>
          <a:p>
            <a:pPr marL="0" indent="0" algn="just">
              <a:buNone/>
            </a:pPr>
            <a:r>
              <a:rPr lang="es-MX" sz="2800" dirty="0">
                <a:latin typeface="+mj-lt"/>
              </a:rPr>
              <a:t>Todos los espacios deben ser llenados (administrativos y calificaciones</a:t>
            </a:r>
            <a:r>
              <a:rPr lang="es-MX" sz="2800" dirty="0" smtClean="0">
                <a:latin typeface="+mj-lt"/>
              </a:rPr>
              <a:t>).</a:t>
            </a:r>
            <a:endParaRPr lang="es-ES" sz="2800" dirty="0" smtClean="0">
              <a:latin typeface="+mj-lt"/>
            </a:endParaRPr>
          </a:p>
          <a:p>
            <a:pPr marL="0" indent="0" algn="just">
              <a:buNone/>
            </a:pPr>
            <a:r>
              <a:rPr lang="es-ES" sz="2800" dirty="0" smtClean="0">
                <a:latin typeface="+mj-lt"/>
              </a:rPr>
              <a:t>I</a:t>
            </a:r>
            <a:r>
              <a:rPr lang="es-ES" sz="2800" dirty="0">
                <a:latin typeface="+mj-lt"/>
              </a:rPr>
              <a:t>. Nombre, denominación o razón social del </a:t>
            </a:r>
            <a:r>
              <a:rPr lang="es-ES" sz="2800" dirty="0" smtClean="0">
                <a:latin typeface="+mj-lt"/>
              </a:rPr>
              <a:t>visitado*</a:t>
            </a:r>
            <a:endParaRPr lang="es-ES" sz="2800" dirty="0">
              <a:latin typeface="+mj-lt"/>
            </a:endParaRPr>
          </a:p>
          <a:p>
            <a:pPr marL="0" indent="0" algn="just">
              <a:buNone/>
            </a:pPr>
            <a:r>
              <a:rPr lang="es-ES" sz="2800" dirty="0" smtClean="0">
                <a:latin typeface="+mj-lt"/>
              </a:rPr>
              <a:t>II</a:t>
            </a:r>
            <a:r>
              <a:rPr lang="es-ES" sz="2800" dirty="0">
                <a:latin typeface="+mj-lt"/>
              </a:rPr>
              <a:t>. Hora, día, mes y año en que inicie y en que concluya la </a:t>
            </a:r>
            <a:r>
              <a:rPr lang="es-ES" sz="2800" dirty="0" smtClean="0">
                <a:latin typeface="+mj-lt"/>
              </a:rPr>
              <a:t>diligencia, </a:t>
            </a:r>
            <a:r>
              <a:rPr lang="es-MX" sz="2800" dirty="0" smtClean="0">
                <a:latin typeface="+mj-lt"/>
              </a:rPr>
              <a:t> </a:t>
            </a:r>
            <a:endParaRPr lang="es-ES" sz="2800" dirty="0" smtClean="0"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0" indent="0" algn="just">
              <a:buNone/>
            </a:pPr>
            <a:r>
              <a:rPr lang="es-ES" sz="2800" dirty="0" smtClean="0">
                <a:latin typeface="+mj-lt"/>
              </a:rPr>
              <a:t>III</a:t>
            </a:r>
            <a:r>
              <a:rPr lang="es-ES" sz="2800" dirty="0">
                <a:latin typeface="+mj-lt"/>
              </a:rPr>
              <a:t>. Calle, número, población o colonia, municipio o delegación, código postal y entidad federativa en que se practica la </a:t>
            </a:r>
            <a:r>
              <a:rPr lang="es-ES" sz="2800" dirty="0" smtClean="0">
                <a:latin typeface="+mj-lt"/>
              </a:rPr>
              <a:t>visita* </a:t>
            </a:r>
            <a:endParaRPr lang="es-ES" sz="2800" dirty="0"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6" y="1772816"/>
            <a:ext cx="728503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18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615950" y="1916832"/>
            <a:ext cx="7543800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>
                <a:latin typeface="+mj-lt"/>
              </a:rPr>
              <a:t>IV. </a:t>
            </a:r>
            <a:r>
              <a:rPr lang="es-ES" sz="2800" dirty="0">
                <a:latin typeface="+mj-lt"/>
              </a:rPr>
              <a:t>Número y fecha de la orden de verificación que se practica</a:t>
            </a:r>
          </a:p>
          <a:p>
            <a:pPr marL="0" indent="0" algn="just">
              <a:buNone/>
            </a:pPr>
            <a:r>
              <a:rPr lang="es-ES" sz="2800" dirty="0" smtClean="0">
                <a:latin typeface="+mj-lt"/>
              </a:rPr>
              <a:t>V</a:t>
            </a:r>
            <a:r>
              <a:rPr lang="es-ES" sz="2800" dirty="0">
                <a:latin typeface="+mj-lt"/>
              </a:rPr>
              <a:t>. Nombre y cargo de la persona con quien se entendió la diligencia</a:t>
            </a:r>
          </a:p>
          <a:p>
            <a:pPr marL="0" indent="0" algn="just">
              <a:buNone/>
            </a:pPr>
            <a:r>
              <a:rPr lang="es-ES" sz="2800" dirty="0" smtClean="0">
                <a:latin typeface="+mj-lt"/>
              </a:rPr>
              <a:t>VI</a:t>
            </a:r>
            <a:r>
              <a:rPr lang="es-ES" sz="2800" dirty="0">
                <a:latin typeface="+mj-lt"/>
              </a:rPr>
              <a:t>. Nombre y domicilio de los testigos y quien los </a:t>
            </a:r>
            <a:r>
              <a:rPr lang="es-ES" sz="2800" dirty="0" smtClean="0">
                <a:latin typeface="+mj-lt"/>
              </a:rPr>
              <a:t>designa</a:t>
            </a:r>
          </a:p>
          <a:p>
            <a:pPr marL="0" indent="0" algn="just">
              <a:buNone/>
            </a:pPr>
            <a:r>
              <a:rPr lang="es-MX" sz="2800" dirty="0" smtClean="0">
                <a:latin typeface="+mj-lt"/>
              </a:rPr>
              <a:t>VII Los </a:t>
            </a:r>
            <a:r>
              <a:rPr lang="es-MX" sz="2800" dirty="0">
                <a:latin typeface="+mj-lt"/>
              </a:rPr>
              <a:t>datos de la identificación del verificador </a:t>
            </a:r>
          </a:p>
          <a:p>
            <a:pPr marL="0" indent="0" algn="just">
              <a:buNone/>
            </a:pPr>
            <a:endParaRPr lang="es-ES" sz="2800" dirty="0">
              <a:latin typeface="+mj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550" y="1308373"/>
            <a:ext cx="6832600" cy="7524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base">
              <a:spcAft>
                <a:spcPct val="0"/>
              </a:spcAft>
            </a:pPr>
            <a:endParaRPr lang="es-E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1" y="1446246"/>
            <a:ext cx="728503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616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122488"/>
            <a:ext cx="7926387" cy="382679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s-MX" sz="2800" dirty="0" smtClean="0"/>
              <a:t>VIII. Asentar </a:t>
            </a:r>
            <a:r>
              <a:rPr lang="es-MX" sz="2800" dirty="0"/>
              <a:t>el objeto y alcance de forma exacta como se indica en la orden de visita.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2800" dirty="0" smtClean="0"/>
              <a:t>IX. </a:t>
            </a:r>
            <a:r>
              <a:rPr lang="es-ES" sz="2800" dirty="0"/>
              <a:t>Hechos o circunstancias observados en la verificación </a:t>
            </a:r>
          </a:p>
          <a:p>
            <a:pPr lvl="1">
              <a:lnSpc>
                <a:spcPct val="90000"/>
              </a:lnSpc>
            </a:pPr>
            <a:r>
              <a:rPr lang="es-ES" dirty="0"/>
              <a:t>Toma de muestra, </a:t>
            </a:r>
          </a:p>
          <a:p>
            <a:pPr lvl="1">
              <a:lnSpc>
                <a:spcPct val="90000"/>
              </a:lnSpc>
            </a:pPr>
            <a:r>
              <a:rPr lang="es-ES" dirty="0"/>
              <a:t>Medidas de seguridad, </a:t>
            </a:r>
          </a:p>
          <a:p>
            <a:pPr lvl="1">
              <a:lnSpc>
                <a:spcPct val="90000"/>
              </a:lnSpc>
            </a:pPr>
            <a:r>
              <a:rPr lang="es-ES" dirty="0"/>
              <a:t>Hora y fecha de inicio y suspensión de cada día durante la verificación</a:t>
            </a:r>
          </a:p>
          <a:p>
            <a:pPr lvl="1">
              <a:lnSpc>
                <a:spcPct val="90000"/>
              </a:lnSpc>
            </a:pPr>
            <a:r>
              <a:rPr lang="es-ES" dirty="0"/>
              <a:t>Conclusión de la visita</a:t>
            </a:r>
          </a:p>
          <a:p>
            <a:pPr>
              <a:lnSpc>
                <a:spcPct val="90000"/>
              </a:lnSpc>
              <a:buFontTx/>
              <a:buNone/>
            </a:pPr>
            <a:endParaRPr lang="es-MX" sz="2400" dirty="0">
              <a:solidFill>
                <a:srgbClr val="CC33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1" y="1501015"/>
            <a:ext cx="728503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832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1280954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MARCO </a:t>
            </a: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</a:rPr>
              <a:t>LEGAL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79512" y="1988840"/>
            <a:ext cx="8784976" cy="33099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23844623"/>
              </p:ext>
            </p:extLst>
          </p:nvPr>
        </p:nvGraphicFramePr>
        <p:xfrm>
          <a:off x="1613756" y="2446828"/>
          <a:ext cx="6096000" cy="3790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03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772816"/>
            <a:ext cx="7926387" cy="3096344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s-MX" sz="2400" dirty="0"/>
          </a:p>
          <a:p>
            <a:pPr marL="0" indent="0">
              <a:lnSpc>
                <a:spcPct val="90000"/>
              </a:lnSpc>
              <a:buNone/>
            </a:pPr>
            <a:r>
              <a:rPr lang="es-ES" sz="2800" dirty="0" smtClean="0"/>
              <a:t>X. </a:t>
            </a:r>
            <a:r>
              <a:rPr lang="es-ES" sz="2800" dirty="0"/>
              <a:t>Declaración del visitado, si quisiera hacerla 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</a:rPr>
              <a:t>ESPACIO 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EXCLUSIVO DEL </a:t>
            </a:r>
            <a:r>
              <a:rPr lang="es-ES" sz="2800" dirty="0" smtClean="0">
                <a:solidFill>
                  <a:schemeClr val="accent6">
                    <a:lumMod val="75000"/>
                  </a:schemeClr>
                </a:solidFill>
              </a:rPr>
              <a:t>VISITADO</a:t>
            </a:r>
          </a:p>
          <a:p>
            <a:pPr marL="0" indent="0">
              <a:lnSpc>
                <a:spcPct val="90000"/>
              </a:lnSpc>
              <a:buNone/>
            </a:pPr>
            <a:endParaRPr lang="es-E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s-ES" sz="2800" dirty="0" smtClean="0"/>
              <a:t>XI. </a:t>
            </a:r>
            <a:r>
              <a:rPr lang="es-ES" sz="2800" dirty="0"/>
              <a:t>Nombre y firma de quienes intervinieron en la verificación 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DEBERÁN FIRMAR TODAS Y CADA UNA DE LAS HOJAS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1" y="1501015"/>
            <a:ext cx="728503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327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732592" y="1556792"/>
            <a:ext cx="7543800" cy="1872208"/>
          </a:xfrm>
        </p:spPr>
        <p:txBody>
          <a:bodyPr/>
          <a:lstStyle/>
          <a:p>
            <a:pPr marL="0" lvl="0" indent="0" algn="just">
              <a:buNone/>
            </a:pPr>
            <a:r>
              <a:rPr lang="es-MX" sz="2400" dirty="0" smtClean="0">
                <a:solidFill>
                  <a:prstClr val="black"/>
                </a:solidFill>
              </a:rPr>
              <a:t>XII. Del </a:t>
            </a:r>
            <a:r>
              <a:rPr lang="es-MX" sz="2400" dirty="0">
                <a:solidFill>
                  <a:prstClr val="black"/>
                </a:solidFill>
              </a:rPr>
              <a:t>acta se dejará copia, aunque se hubiere negado a firmar, lo que </a:t>
            </a:r>
            <a:r>
              <a:rPr lang="es-MX" sz="2400" dirty="0">
                <a:solidFill>
                  <a:schemeClr val="accent6">
                    <a:lumMod val="75000"/>
                  </a:schemeClr>
                </a:solidFill>
              </a:rPr>
              <a:t>no afectará la validez de la diligencia</a:t>
            </a:r>
            <a:r>
              <a:rPr lang="es-MX" sz="2400" dirty="0">
                <a:solidFill>
                  <a:prstClr val="black"/>
                </a:solidFill>
              </a:rPr>
              <a:t>, siempre y cuando se asiente en el acta dicha circunstancia.    </a:t>
            </a:r>
            <a:r>
              <a:rPr lang="es-MX" sz="2400" dirty="0" smtClean="0">
                <a:solidFill>
                  <a:prstClr val="black"/>
                </a:solidFill>
              </a:rPr>
              <a:t> LGS: 401</a:t>
            </a:r>
            <a:r>
              <a:rPr lang="es-MX" sz="2400" dirty="0">
                <a:solidFill>
                  <a:prstClr val="black"/>
                </a:solidFill>
              </a:rPr>
              <a:t>, 404 Fracción IV y 411 LGS FRACCIÓN IV</a:t>
            </a:r>
          </a:p>
          <a:p>
            <a:pPr algn="just">
              <a:buFontTx/>
              <a:buNone/>
            </a:pPr>
            <a:endParaRPr lang="es-MX" sz="2800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732592" y="1412776"/>
            <a:ext cx="720080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38" y="3679492"/>
            <a:ext cx="3796021" cy="21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2"/>
          <a:stretch/>
        </p:blipFill>
        <p:spPr bwMode="auto">
          <a:xfrm>
            <a:off x="611560" y="3458841"/>
            <a:ext cx="3814564" cy="269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6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664643" y="2630815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s-E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GRACIAS</a:t>
            </a:r>
            <a:endParaRPr lang="es-ES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655676" y="3501008"/>
            <a:ext cx="5904656" cy="0"/>
          </a:xfrm>
          <a:prstGeom prst="line">
            <a:avLst/>
          </a:prstGeom>
          <a:ln w="222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7236296" y="6142137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prstClr val="black"/>
                </a:solidFill>
                <a:latin typeface="Arial Narrow" pitchFamily="34" charset="0"/>
              </a:rPr>
              <a:t>Junio, 2018</a:t>
            </a:r>
            <a:endParaRPr lang="es-MX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902650" y="5157453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Somos COFEPRIS,</a:t>
            </a:r>
          </a:p>
          <a:p>
            <a:pPr algn="ctr"/>
            <a:r>
              <a:rPr lang="es-MX" sz="28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</a:t>
            </a:r>
            <a:r>
              <a:rPr lang="es-MX" sz="28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omos ARN</a:t>
            </a:r>
            <a:endParaRPr lang="es-MX" sz="28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012160" y="764704"/>
            <a:ext cx="230425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39552" y="3514626"/>
            <a:ext cx="842493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s-ES" sz="2400" b="1" dirty="0" smtClean="0">
                <a:solidFill>
                  <a:prstClr val="white">
                    <a:lumMod val="50000"/>
                  </a:prstClr>
                </a:solidFill>
                <a:latin typeface="Arial Narrow" pitchFamily="34" charset="0"/>
              </a:rPr>
              <a:t>IBQ Ofelia Pérez Vega</a:t>
            </a:r>
          </a:p>
          <a:p>
            <a:pPr algn="ctr">
              <a:spcAft>
                <a:spcPts val="600"/>
              </a:spcAft>
              <a:defRPr/>
            </a:pPr>
            <a:r>
              <a:rPr lang="es-ES" sz="2400" b="1" dirty="0" smtClean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Verificador Sanitario</a:t>
            </a:r>
            <a:endParaRPr lang="es-ES" sz="2800" b="1" dirty="0" smtClean="0">
              <a:solidFill>
                <a:prstClr val="white">
                  <a:lumMod val="50000"/>
                </a:prst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0603"/>
            <a:ext cx="30289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70" y="3490603"/>
            <a:ext cx="30289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20" y="3490603"/>
            <a:ext cx="2655068" cy="173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210680417"/>
              </p:ext>
            </p:extLst>
          </p:nvPr>
        </p:nvGraphicFramePr>
        <p:xfrm>
          <a:off x="251520" y="1196752"/>
          <a:ext cx="8586919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45192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323528" y="1957547"/>
            <a:ext cx="8640959" cy="2966730"/>
            <a:chOff x="323528" y="1957547"/>
            <a:chExt cx="8640959" cy="2966730"/>
          </a:xfrm>
        </p:grpSpPr>
        <p:sp>
          <p:nvSpPr>
            <p:cNvPr id="11" name="10 Forma libre"/>
            <p:cNvSpPr/>
            <p:nvPr/>
          </p:nvSpPr>
          <p:spPr>
            <a:xfrm>
              <a:off x="669166" y="2331989"/>
              <a:ext cx="8295321" cy="2592288"/>
            </a:xfrm>
            <a:custGeom>
              <a:avLst/>
              <a:gdLst>
                <a:gd name="connsiteX0" fmla="*/ 0 w 8295321"/>
                <a:gd name="connsiteY0" fmla="*/ 0 h 2592288"/>
                <a:gd name="connsiteX1" fmla="*/ 8295321 w 8295321"/>
                <a:gd name="connsiteY1" fmla="*/ 0 h 2592288"/>
                <a:gd name="connsiteX2" fmla="*/ 8295321 w 8295321"/>
                <a:gd name="connsiteY2" fmla="*/ 2592288 h 2592288"/>
                <a:gd name="connsiteX3" fmla="*/ 0 w 8295321"/>
                <a:gd name="connsiteY3" fmla="*/ 2592288 h 2592288"/>
                <a:gd name="connsiteX4" fmla="*/ 0 w 8295321"/>
                <a:gd name="connsiteY4" fmla="*/ 0 h 259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5321" h="2592288">
                  <a:moveTo>
                    <a:pt x="0" y="0"/>
                  </a:moveTo>
                  <a:lnTo>
                    <a:pt x="8295321" y="0"/>
                  </a:lnTo>
                  <a:lnTo>
                    <a:pt x="8295321" y="2592288"/>
                  </a:lnTo>
                  <a:lnTo>
                    <a:pt x="0" y="25922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5843" tIns="76200" rIns="76200" bIns="762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Ley Orgánica de la Administración Pública Federal, </a:t>
              </a:r>
              <a:r>
                <a:rPr lang="es-ES" sz="28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(artículo 39°) </a:t>
              </a:r>
              <a:endParaRPr lang="es-ES" sz="28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itchFamily="34" charset="0"/>
              </a:endParaRPr>
            </a:p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Corresponde a la Secretaría de Salud</a:t>
              </a:r>
            </a:p>
            <a:p>
              <a:pPr marL="285750" indent="-28575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es-ES" sz="2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Vigilar </a:t>
              </a:r>
              <a:r>
                <a:rPr lang="es-ES" sz="2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el cumplimiento de la Ley General de Salud (LGS), sus reglamentos y demás disposiciones aplicables</a:t>
              </a:r>
            </a:p>
            <a:p>
              <a:pPr marL="285750" indent="-28575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es-ES" sz="2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Control higiénico sobre alimentos y bebidas</a:t>
              </a:r>
              <a:endParaRPr lang="es-E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Narrow" pitchFamily="34" charset="0"/>
              </a:endParaRPr>
            </a:p>
            <a:p>
              <a:pPr marL="285750" indent="-28575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endParaRPr lang="es-MX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23528" y="1957547"/>
              <a:ext cx="1814601" cy="2721902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5000" b="-15000"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79433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323528" y="1957547"/>
            <a:ext cx="8640959" cy="2966730"/>
            <a:chOff x="323528" y="1957547"/>
            <a:chExt cx="8640959" cy="2966730"/>
          </a:xfrm>
        </p:grpSpPr>
        <p:sp>
          <p:nvSpPr>
            <p:cNvPr id="4" name="3 Forma libre"/>
            <p:cNvSpPr/>
            <p:nvPr/>
          </p:nvSpPr>
          <p:spPr>
            <a:xfrm>
              <a:off x="669166" y="2331989"/>
              <a:ext cx="8295321" cy="2592288"/>
            </a:xfrm>
            <a:custGeom>
              <a:avLst/>
              <a:gdLst>
                <a:gd name="connsiteX0" fmla="*/ 0 w 8295321"/>
                <a:gd name="connsiteY0" fmla="*/ 0 h 2592288"/>
                <a:gd name="connsiteX1" fmla="*/ 8295321 w 8295321"/>
                <a:gd name="connsiteY1" fmla="*/ 0 h 2592288"/>
                <a:gd name="connsiteX2" fmla="*/ 8295321 w 8295321"/>
                <a:gd name="connsiteY2" fmla="*/ 2592288 h 2592288"/>
                <a:gd name="connsiteX3" fmla="*/ 0 w 8295321"/>
                <a:gd name="connsiteY3" fmla="*/ 2592288 h 2592288"/>
                <a:gd name="connsiteX4" fmla="*/ 0 w 8295321"/>
                <a:gd name="connsiteY4" fmla="*/ 0 h 259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5321" h="2592288">
                  <a:moveTo>
                    <a:pt x="0" y="0"/>
                  </a:moveTo>
                  <a:lnTo>
                    <a:pt x="8295321" y="0"/>
                  </a:lnTo>
                  <a:lnTo>
                    <a:pt x="8295321" y="2592288"/>
                  </a:lnTo>
                  <a:lnTo>
                    <a:pt x="0" y="25922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5843" tIns="121920" rIns="121920" bIns="121920" numCol="1" spcCol="1270" anchor="ctr" anchorCtr="0">
              <a:noAutofit/>
            </a:bodyPr>
            <a:lstStyle/>
            <a:p>
              <a:pPr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32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Ley General de Salud </a:t>
              </a:r>
              <a:r>
                <a:rPr lang="es-MX" sz="3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(artículo 199°) </a:t>
              </a:r>
              <a:endParaRPr lang="es-MX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L</a:t>
              </a:r>
              <a:r>
                <a:rPr lang="es-E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os Gobiernos de las Entidades Federativas deberán:</a:t>
              </a:r>
            </a:p>
            <a:p>
              <a:pPr marL="342900" indent="-34290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es-E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 E</a:t>
              </a:r>
              <a:r>
                <a:rPr lang="es-ES" sz="24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jercer </a:t>
              </a:r>
              <a:r>
                <a:rPr lang="es-E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la </a:t>
              </a:r>
              <a:r>
                <a:rPr lang="es-ES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verificación y</a:t>
              </a:r>
              <a:r>
                <a:rPr lang="es-E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ES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control sanitario </a:t>
              </a:r>
              <a:r>
                <a:rPr lang="es-E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de los establecimientos que expendan o suministren al público alimentos,</a:t>
              </a:r>
            </a:p>
            <a:p>
              <a:pPr marL="342900" indent="-34290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Ø"/>
              </a:pPr>
              <a:r>
                <a:rPr lang="es-E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ES" sz="24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Basándose </a:t>
              </a:r>
              <a:r>
                <a:rPr lang="es-ES" sz="2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Narrow" pitchFamily="34" charset="0"/>
                </a:rPr>
                <a:t>en las normas oficiales mexicanas</a:t>
              </a:r>
              <a:endParaRPr lang="es-MX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5" name="4 Rectángulo"/>
            <p:cNvSpPr/>
            <p:nvPr/>
          </p:nvSpPr>
          <p:spPr>
            <a:xfrm>
              <a:off x="323528" y="1957547"/>
              <a:ext cx="1814601" cy="2721902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9000" b="-29000"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4109805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 descr="data:image/jpeg;base64,/9j/4AAQSkZJRgABAQAAAQABAAD/2wCEAAkGBhQSEBQUExQUFBUVGBQZGBgWGBYUGBgYFhcdFRYfGhYdHiYeGhkkHhUcHzsgIycpLCwsHR4zNTAqNScrLC4BCQoKDgwOGg8PGisgHyQuLC8yMjUyLy8sKi8xLiksMiw1LCk1LC41NSk0NSkpKSkpNTQ1NC0pNCkpNS0sKSw0Kf/AABEIAEABAAMBIgACEQEDEQH/xAAcAAABBQEBAQAAAAAAAAAAAAAAAQMEBgcFAgj/xABAEAACAQIEAwYCBgcHBQAAAAABAhEAAwQFEiExQVEGBxMiYXGBkRQyUqGx0SNCVHKSs8EIFRclM3TSNHOClOH/xAAaAQEAAwEBAQAAAAAAAAAAAAAAAQIDBQQG/8QAJxEAAgIBAwMEAwEBAAAAAAAAAAECEQMEITESUWETFCJBgfDx0eH/2gAMAwEAAhEDEQA/ANxooooAooooAooooAoopJoCHjc5s2v9S4qnpMn5Deq/j+3iCRaQserbD5cT91d7FZXZZi720JjdiOQ61nWK/TYgi0gAZoRVEbcB+dcnW582KlFrfjudTRYcOW+pPbnsKcTfxF0EF3uctMjT7RsorQcksX1txfcM3KOI925n4UZHlC4e0FG7Hdj1P5Cpl3FIv1mVfcgfjW2k0ksfzm25My1eqjk+EEkkPUU3bxCtwYH2INe9VdA8AtFJqo1UAtFJNE0AtFANITQC0UgaiaAWik1UTQC0Uk0TQC0Uk0ycfbmNaT01L+dAP0V5VweBmvVAFFFFAFFFFAFFFFAFJNBqkYO3esYpruIfQvmklp19AqzJ+W1efNm9Jx2tP77G+LD6ilvTX13LdmGYLZts7mAPmTyA9TUG7mbXcJ4iJdBcbBYLiTEjlFcazqzG/qYFcPbOw+0fzP3D3q3ooAAGwFZ45yz21tHhefP+F5wjhpPeXL8eP9KPbyfE3J8lwagQXvXNUA8YUc424VY8l7OW8OJHmfm5/oOQrrxSGpxaSGN9XL8jLq55F08LwZJ3zdvrth1weGc2yVDXXUw0N9VQeK7CSRvuPWqp2Y7osTj7C4lrqW1uSV16ndhMaj0B9TJprvrw7Lm9wng9u0V9guk/eprZe7fMUvZXhShHltrbYD9V0Glgeh5/Guq30QTieCrluVHsR3O3MFjreIu3rVxbYeAqsDqKlQd9tpNZV2oQtmeJQGC2JuqOPO6QPhvX1VXyp2osl8zxSji2JvAT1N0gfjTFJybbE0ki6f4DY39ow/zu/wDCun3n5McHkWCw5YFrd1QxEwW8O4WIneJPOuYe4rH/ALRh/wCK9/wqw99mF8LKcJb46Ltpf4bLr/SnVclvYqk9jIMgz65hMTbv2ydVtpidmHBlPoRt8q1nvizdMVlGExFoyly8pHUTaeQfUER8KrnZHsYMwyO/oUfSLOIdrR5t+it6kJ6MPviqUc9ujBnBt/pi6LoBmUcKyMB0B1bjqPU1o0pStcorwjae4Vpy67/uH/lpVM77M/N/MFw6ElbChYHO5chm+MaRVn7msyXD5Pirz/VtXbrn102kMe54VlOU56ozFMXiQ1weMbzhIlmkuAJIEao58BVIr5tkt/FImdn8XdyzNLRvhrbWrii6pPBHENMbHytPwrce9k/5PiY6J/MWsP7w+01nH4z6RZS5b1IquLmmSyyJGknaIrSMfnf0rsozkyyolt/3rdxV39SAD8aTTuMgnyjMuxnZK7mV57Vu4qFE1kvqgjUFjYHfzVK7U9k8ZlFy2WuxrnRcsu67rEg8CDuDVi7gf+vv/wC3P81K6/8AaAzNCuGsAg3Az3COarp0LPuSf4as5P1On6IpdNiWu1tzHdmcYbzartnSjNwLDUjKxjnBj4Vx+4e5/mF6TsMO/H/uJTXZbCMOzmaXD9V3thfXQU1fe0fA147lbJfF4pV4thLqj3LIB+NQ0lGSRP2jm9qe2WKzXGeFbZ/Cd9FmypKqQTCl/tMeJJ4fCrEn9n/EaROJsA8xpcgfHn8qpPYbGrh8zwty75VS6AxbbTIKSekE/CK+qAarkk4UokxSlyVHu27EtluHuW3dHe5c1FkBAgKFUb+xPxq30UV5m23bNEqCiiioJCiiigCoWY5vasCbjgdBxY+wqZXOXs9ZF1rhQM7GZaWAPoDtWeTrr4V+TTH0X87/AAV7Ne019rZe0htWpA1tGpp4af8A5PvVYs2nvXVWSzuQJJk79T0qwducw1XFtDggk/vNw+Q/Gmuw1jViS32UJHuSF/qa+fzJ5dQsTk3v/djvYWsWneRRS2/m5dsuwK2bS214KPmeZPqak0gpa+jilFUj55tt2woopDUkFU7f9gLeZ2llvDvW58O5E8eKsOamPccuYOV2e6/OcI5+jNAPFrN/QG9wSD8xWz22ZTcJFw3QbhQHXoI3KAR5YiBvvNefpt8rsB+uZ0NtpQMAQY3LSKpHVuKqjR6e3yZ52K7HZxbx9rEYq4Si6g4uX2ukqykGFEidweXCuJn/AHQ5hdxmIvW1taXvXXU+IAYZyy8tjuK19MTelupa1AKEhVZV1GecGafwWLutchl28+ryldMNCQ3BpG9Wjq/lwQ9PS5Ma/wAOM8/aH/8AbufnVlz/ALC47EZNhcM2l8RaulnL3dUrFwDzncnzirqi3gy/XKveM8fKFYx/4MsCOoHWvVvMLx4hgsr5jbMqCpJ8oO5kAek1X3jdWqJ9t2Zw+6jspfwGFu28QFDPd1jS2sRoVePupqqd4XdBev4xr+DFvTd8zqzaNNz9YjbcNx9561pF3FXVLaVIEuQdDNqIVdAidtUnfhtyr2cZeEkrtLjSFkiLeoEGd/Nt60WqqV0Pb2qtGa4fu9zC3k1zBKtrxL2I1v8ApBHhBF5xxLIBHSp/dx3T/RxebH2bNxm0C2pi6FUSWPDYkkD4etXzA3bjXFLggAXhMFQRqt6SR1O/300mZ3TqgEgG4PKh8pW5oXcmGkSTHCKl6vbjn/g9vv8Avkq3eD3X28RhVGCsWbV5XU7BbYZYIYEx6g/CuBkvd3mFvLcdg3W1+m8NrcXAQHVhrnbaVA/h9a0u3jbxUllIhAYCSSxdl4E8AFDR617Ny49lCwIbxVmAR5RciSOkCaLVOqryQ8G+78GJ4Lukzayxayy2mIglL5QkTMErG2w+VdDK+4zFXbmvGX1QEyxVmvXG+J2n1JPsa17AYq44uagwAClZXSdwZEdQRUbBWr6rbMkaxbDAlrmnyksxmIJMCOAqXrJOqXI9ut7ZA7R9kAcou4HCKq+RVQEwNnDEs3UwTPWqr3Vd3mLwGMuXcQLYRrTINLhjqLq3D2U1fLWPvQWZRsRqUK2oDUQY5GBB2nnSrjb+oAqB5QYhjMqSQCJ3Bgbnl61RapVW+5Pt3f1sUDt73MHEXnxGDZEZyWe08hSx3LIwGxPGCImd6rWH7C59bUW0e6qDYBcTCgenm2HtWxLjb+2oQD4ZLBCdOpCWGmd4YAek15xN255vKY1MwOl21MqoU2nYEz6bVb3jS4se2t8nH7sOz+Nwlm6mMcOXcOv6RrrCVhwzH90HiedXWuVaxd7xFlQFLlSNJ8o8PVOqftbcK6tFk9RtlXDopBRRRVioUUUUAU1icQERnbgoJPsBNO1X+2d1/ACIrMbjAHSCdhvy6kAVlmyenBy7GuGHqTUe5yOzWWDFXLt68upSTAMxqO/3CB8a99iLenEX16Aj5PFWTJMv8GwicwJb947n8vhXCyCyyZhiPKYOveDG7BhvXNjg9J4m+bd/lHRef1FlS4pV+C20Ugpa65yQooooBIpnEYgIATMFlX2LGBPpNP0xjcN4ltkJjUCJ4xP9arK625JjV7jD5ooRXhiHbSoA3J3+6FJpq3mkrefSYtqGAI0tHh64PQ1MbCIVCFRpEQOkcI6V7TDqJgDeJ9YECfhWfTkvn9o0uFcftkMYtlVS+li5UKLYPEieJaCIHHavIzpTHlfioOw8pZzbAO/2lI2qQuV2gCAggxt7biOnwr2uBQCAix5eX2TqX5Ek1HTk7k3j7EJc7GkFkZZ8ToYW0YYkzS/3rLooUqSwDBonSyMykQY/V/Gpi4FAZCj9Y8PtfW+cUlrAW1jSgEGR7xp/AxTpybWx1Y+xDxOcBWGx0Kzh2j7CFyBvM7dOtD47TYuMiFSs7MIEk6ifUeblzqYcvtli2hZMyY6iD8xtSrgkClNI0niDuPvp0ZN9+5PVj227ES5nKhmGliV6QZGrSeB2g8Zr1j8x0W1K6ZcgLO67jUSSvEADlT5y23v5R5uMSOJ1H796cXDKNMKBpELtwB226cKnpyNO2VvGmqRzf771IhRTJ8Et0UXG0wd5nY05ZzgFSSCQqlmYAAAS0bTM+XlPKpRy23IOhZBnhz1avxM0v9325B0DYEfAySPUbnj1NVUct8os5Yq4I1zM9JUsrLKsdJAJPmRRuDA3cCPXlFebmdqJlXlQ5YQPKE06p3g7ODtUpcttgRoEQRHHYxI9vKPkKUZfbAjQsQw9w31p6zAqXHL9NEXj+0RjnKy0LcOksJCyCVIB/Hn0NTbFwMoYcCJ4g/eNqbOASSdP1uMSJ+XPbjTtq0FAVQABwA4VeKnfyZWThXxR6iloorQzCiiigP/Z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14" name="AutoShape 7" descr="data:image/jpeg;base64,/9j/4AAQSkZJRgABAQAAAQABAAD/2wCEAAkGBhQSEBQUExQUFBUVGBQZGBgWGBYUGBgYFhcdFRYfGhYdHiYeGhkkHhUcHzsgIycpLCwsHR4zNTAqNScrLC4BCQoKDgwOGg8PGisgHyQuLC8yMjUyLy8sKi8xLiksMiw1LCk1LC41NSk0NSkpKSkpNTQ1NC0pNCkpNS0sKSw0Kf/AABEIAEABAAMBIgACEQEDEQH/xAAcAAABBQEBAQAAAAAAAAAAAAAAAQMEBgcFAgj/xABAEAACAQIEAwYCBgcHBQAAAAABAhEAAwQFEiExQVEGBxMiYXGBkRQyUqGx0SNCVHKSs8EIFRclM3TSNHOClOH/xAAaAQEAAwEBAQAAAAAAAAAAAAAAAQIDBQQG/8QAJxEAAgIBAwMEAwEBAAAAAAAAAAECEQMEITESUWETFCJBgfDx0eH/2gAMAwEAAhEDEQA/ANxooooAooooAooooAoopJoCHjc5s2v9S4qnpMn5Deq/j+3iCRaQserbD5cT91d7FZXZZi720JjdiOQ61nWK/TYgi0gAZoRVEbcB+dcnW582KlFrfjudTRYcOW+pPbnsKcTfxF0EF3uctMjT7RsorQcksX1txfcM3KOI925n4UZHlC4e0FG7Hdj1P5Cpl3FIv1mVfcgfjW2k0ksfzm25My1eqjk+EEkkPUU3bxCtwYH2INe9VdA8AtFJqo1UAtFJNE0AtFANITQC0UgaiaAWik1UTQC0Uk0TQC0Uk0ycfbmNaT01L+dAP0V5VweBmvVAFFFFAFFFFAFFFFAFJNBqkYO3esYpruIfQvmklp19AqzJ+W1efNm9Jx2tP77G+LD6ilvTX13LdmGYLZts7mAPmTyA9TUG7mbXcJ4iJdBcbBYLiTEjlFcazqzG/qYFcPbOw+0fzP3D3q3ooAAGwFZ45yz21tHhefP+F5wjhpPeXL8eP9KPbyfE3J8lwagQXvXNUA8YUc424VY8l7OW8OJHmfm5/oOQrrxSGpxaSGN9XL8jLq55F08LwZJ3zdvrth1weGc2yVDXXUw0N9VQeK7CSRvuPWqp2Y7osTj7C4lrqW1uSV16ndhMaj0B9TJprvrw7Lm9wng9u0V9guk/eprZe7fMUvZXhShHltrbYD9V0Glgeh5/Guq30QTieCrluVHsR3O3MFjreIu3rVxbYeAqsDqKlQd9tpNZV2oQtmeJQGC2JuqOPO6QPhvX1VXyp2osl8zxSji2JvAT1N0gfjTFJybbE0ki6f4DY39ow/zu/wDCun3n5McHkWCw5YFrd1QxEwW8O4WIneJPOuYe4rH/ALRh/wCK9/wqw99mF8LKcJb46Ltpf4bLr/SnVclvYqk9jIMgz65hMTbv2ydVtpidmHBlPoRt8q1nvizdMVlGExFoyly8pHUTaeQfUER8KrnZHsYMwyO/oUfSLOIdrR5t+it6kJ6MPviqUc9ujBnBt/pi6LoBmUcKyMB0B1bjqPU1o0pStcorwjae4Vpy67/uH/lpVM77M/N/MFw6ElbChYHO5chm+MaRVn7msyXD5Pirz/VtXbrn102kMe54VlOU56ozFMXiQ1weMbzhIlmkuAJIEao58BVIr5tkt/FImdn8XdyzNLRvhrbWrii6pPBHENMbHytPwrce9k/5PiY6J/MWsP7w+01nH4z6RZS5b1IquLmmSyyJGknaIrSMfnf0rsozkyyolt/3rdxV39SAD8aTTuMgnyjMuxnZK7mV57Vu4qFE1kvqgjUFjYHfzVK7U9k8ZlFy2WuxrnRcsu67rEg8CDuDVi7gf+vv/wC3P81K6/8AaAzNCuGsAg3Az3COarp0LPuSf4as5P1On6IpdNiWu1tzHdmcYbzartnSjNwLDUjKxjnBj4Vx+4e5/mF6TsMO/H/uJTXZbCMOzmaXD9V3thfXQU1fe0fA147lbJfF4pV4thLqj3LIB+NQ0lGSRP2jm9qe2WKzXGeFbZ/Cd9FmypKqQTCl/tMeJJ4fCrEn9n/EaROJsA8xpcgfHn8qpPYbGrh8zwty75VS6AxbbTIKSekE/CK+qAarkk4UokxSlyVHu27EtluHuW3dHe5c1FkBAgKFUb+xPxq30UV5m23bNEqCiiioJCiiigCoWY5vasCbjgdBxY+wqZXOXs9ZF1rhQM7GZaWAPoDtWeTrr4V+TTH0X87/AAV7Ne019rZe0htWpA1tGpp4af8A5PvVYs2nvXVWSzuQJJk79T0qwducw1XFtDggk/vNw+Q/Gmuw1jViS32UJHuSF/qa+fzJ5dQsTk3v/djvYWsWneRRS2/m5dsuwK2bS214KPmeZPqak0gpa+jilFUj55tt2woopDUkFU7f9gLeZ2llvDvW58O5E8eKsOamPccuYOV2e6/OcI5+jNAPFrN/QG9wSD8xWz22ZTcJFw3QbhQHXoI3KAR5YiBvvNefpt8rsB+uZ0NtpQMAQY3LSKpHVuKqjR6e3yZ52K7HZxbx9rEYq4Si6g4uX2ukqykGFEidweXCuJn/AHQ5hdxmIvW1taXvXXU+IAYZyy8tjuK19MTelupa1AKEhVZV1GecGafwWLutchl28+ryldMNCQ3BpG9Wjq/lwQ9PS5Ma/wAOM8/aH/8AbufnVlz/ALC47EZNhcM2l8RaulnL3dUrFwDzncnzirqi3gy/XKveM8fKFYx/4MsCOoHWvVvMLx4hgsr5jbMqCpJ8oO5kAek1X3jdWqJ9t2Zw+6jspfwGFu28QFDPd1jS2sRoVePupqqd4XdBev4xr+DFvTd8zqzaNNz9YjbcNx9561pF3FXVLaVIEuQdDNqIVdAidtUnfhtyr2cZeEkrtLjSFkiLeoEGd/Nt60WqqV0Pb2qtGa4fu9zC3k1zBKtrxL2I1v8ApBHhBF5xxLIBHSp/dx3T/RxebH2bNxm0C2pi6FUSWPDYkkD4etXzA3bjXFLggAXhMFQRqt6SR1O/300mZ3TqgEgG4PKh8pW5oXcmGkSTHCKl6vbjn/g9vv8Avkq3eD3X28RhVGCsWbV5XU7BbYZYIYEx6g/CuBkvd3mFvLcdg3W1+m8NrcXAQHVhrnbaVA/h9a0u3jbxUllIhAYCSSxdl4E8AFDR617Ny49lCwIbxVmAR5RciSOkCaLVOqryQ8G+78GJ4Lukzayxayy2mIglL5QkTMErG2w+VdDK+4zFXbmvGX1QEyxVmvXG+J2n1JPsa17AYq44uagwAClZXSdwZEdQRUbBWr6rbMkaxbDAlrmnyksxmIJMCOAqXrJOqXI9ut7ZA7R9kAcou4HCKq+RVQEwNnDEs3UwTPWqr3Vd3mLwGMuXcQLYRrTINLhjqLq3D2U1fLWPvQWZRsRqUK2oDUQY5GBB2nnSrjb+oAqB5QYhjMqSQCJ3Bgbnl61RapVW+5Pt3f1sUDt73MHEXnxGDZEZyWe08hSx3LIwGxPGCImd6rWH7C59bUW0e6qDYBcTCgenm2HtWxLjb+2oQD4ZLBCdOpCWGmd4YAek15xN255vKY1MwOl21MqoU2nYEz6bVb3jS4se2t8nH7sOz+Nwlm6mMcOXcOv6RrrCVhwzH90HiedXWuVaxd7xFlQFLlSNJ8o8PVOqftbcK6tFk9RtlXDopBRRRVioUUUUAU1icQERnbgoJPsBNO1X+2d1/ACIrMbjAHSCdhvy6kAVlmyenBy7GuGHqTUe5yOzWWDFXLt68upSTAMxqO/3CB8a99iLenEX16Aj5PFWTJMv8GwicwJb947n8vhXCyCyyZhiPKYOveDG7BhvXNjg9J4m+bd/lHRef1FlS4pV+C20Ugpa65yQooooBIpnEYgIATMFlX2LGBPpNP0xjcN4ltkJjUCJ4xP9arK625JjV7jD5ooRXhiHbSoA3J3+6FJpq3mkrefSYtqGAI0tHh64PQ1MbCIVCFRpEQOkcI6V7TDqJgDeJ9YECfhWfTkvn9o0uFcftkMYtlVS+li5UKLYPEieJaCIHHavIzpTHlfioOw8pZzbAO/2lI2qQuV2gCAggxt7biOnwr2uBQCAix5eX2TqX5Ek1HTk7k3j7EJc7GkFkZZ8ToYW0YYkzS/3rLooUqSwDBonSyMykQY/V/Gpi4FAZCj9Y8PtfW+cUlrAW1jSgEGR7xp/AxTpybWx1Y+xDxOcBWGx0Kzh2j7CFyBvM7dOtD47TYuMiFSs7MIEk6ifUeblzqYcvtli2hZMyY6iD8xtSrgkClNI0niDuPvp0ZN9+5PVj227ES5nKhmGliV6QZGrSeB2g8Zr1j8x0W1K6ZcgLO67jUSSvEADlT5y23v5R5uMSOJ1H796cXDKNMKBpELtwB226cKnpyNO2VvGmqRzf771IhRTJ8Et0UXG0wd5nY05ZzgFSSCQqlmYAAAS0bTM+XlPKpRy23IOhZBnhz1avxM0v9325B0DYEfAySPUbnj1NVUct8os5Yq4I1zM9JUsrLKsdJAJPmRRuDA3cCPXlFebmdqJlXlQ5YQPKE06p3g7ODtUpcttgRoEQRHHYxI9vKPkKUZfbAjQsQw9w31p6zAqXHL9NEXj+0RjnKy0LcOksJCyCVIB/Hn0NTbFwMoYcCJ4g/eNqbOASSdP1uMSJ+XPbjTtq0FAVQABwA4VeKnfyZWThXxR6iloorQzCiiigP/Z"/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1035" name="AutoShape 12" descr="data:image/jpeg;base64,/9j/4AAQSkZJRgABAQAAAQABAAD/2wCEAAkGBxQTEhUUEhQVFhUWGB0bFxgYGBoYGhcYGhgYGhcYFxcYHCggHBwmHBccITEhJSkrLi4uFx8zODMsNygtLisBCgoKDg0OGhAQGiwkICQsLCwsLCwsLCwsLCwsLCwsLCwsLCwsLCwsLCwsLCwsLCwsLCwsLCwsLCwsLCwsLDcsN//AABEIAOEA4AMBIgACEQEDEQH/xAAcAAACAwEBAQEAAAAAAAAAAAAFBgMEBwIAAQj/xABBEAABAwIEAwUFBgUDAwUBAAABAgMRACEEBRIxBkFREyJhcYEykaGx0QcjQlLB8BQzYnLhFYKSQ7LxRFNzg8I0/8QAGgEAAwEBAQEAAAAAAAAAAAAAAgMEAQAFBv/EACkRAAICAgICAgIBBAMAAAAAAAABAhEDIRIxBEETIjJRYRRxocEFI4H/2gAMAwEAAhEDEQA/ALxytskSmSOZooxhkpuLnqelQpdSCJBNXWlpVtv0qBJnoWj6pVqHYirzhoc7WmpFB9oUNfaBmaJPqodiDQGsCYzDjpQ1SCKNYgVRdbpsJ0InjTKFaZ9jqUBGKWv8JRHuVWbuCnr7MASnEXhIKCZ8AqnOSSslap0PjmFUHS8e6mJP9Sjsn60oZzjJdVpOt38SzyPRIpqz19fZIgklRtHU2EDrSJnzv8MFAWXMT/WRePLbzpMmrqI6MS/ggyy0t50yoGI3v4+XzpaxWNW86VqOkH2U9Eiq2MxRUw210VqPn4/OiGWYfUesUMnSGKJYwOIfEhqEi0A3595SupIEDoKkXjsSHit0zrVeDAHQRRLBMgSetXXMOFWOxrkm0a6CmU5gtJ0OpBFiD+o9ar5y24tS9RABvO2/KqWVNK7VttUkI1JKjPURf41fXi21qLbsgBIuqxIkwqOhiuS5rixORewM/l6lrRKo0lPrcVxxQ6kPpZGyU6j5naiykocUgJULKGx5AilPj1wt4pw/mSmPKD9K3DcZVIWmCXsYSVFPKw8AJ2oPis5eIOlKYO5i55TVtKNUITO0k+BoxhMlEAWAqlzSQ5RE3/UFEy82FAbQNJA8CKmLza9JhyRsAZPkbU9nJkkRY+lRJyRAuAAaD5gljQirxSiQG29AB8ST5zzowMvUEBxZMn4cxamBrLEgyQKuYxkKREbUPy7C4ifhcSCpB5TfyNOpUNEp2Tb0pADcLMbdPLatnyHIGHcO0syNSAT5xT5dEWWFtAvMMyQwkqWJ8KX386aIStaXWQfYXB0q8jTi7gkKspI894oLx1hH3UoS0pBRpCVpsAdJlJTN073HO1TxiqbZdK/R1g8cogaiFJPsrHPzrt7nVLhXKlNp0yCkRImbmZijGcYfQmaBoNMCuqHM0LxTqZuoVBj8SNyaG4lxaAFKa7qttRubTtvWKNgzkolh50Haq6qmwz6F2KNBIt0PrXnWIrmqOTsF4gXp3+zBvUl9JNipE+5VJWKF6f8A7JMOVdvcBIKNR/5Wp8aapks19jSRgkSldgltJgk2mN/TrWJcTZsnEvkpB7JHdRc9691HpJvFNfH+cvvL7DDSGWwCqDGs7gePlWeAGQmNN4NKtPocotK2WMLh1uLkCwpqYKGkgKN/fVjCYNCEDSOXvqk62sqGmEjnzV6Utu2MRdw2YNqMBV+hBHzqy7jw2NRBVfYbn30BawjiCZWVg3uNvWiC8MXkJIg6ZCknYzzrVd6N9DNkmPSoKdUnTMwkEKk6SLkbHal5LBIUt9JVPqfAVayjLA0EpZEQZWJ3nmKKPZcokqvEWTQ5rSUkTPumBsvQlBSQNIKwBPiRVT7X2g260q10GY8Ff5qfXKxP4SPQzQfjpleIZKxctGVf2k3+U03Alk+36FvtFTJiHLjoPhRtFqXuBG5QroDFH38a0ndW3uoJ3bKo9FpJr6oVUw+ZtKPdUDVtx4ATvQNhERSakSyYpdzXPHE2GlAPM7+gqXKcVrIIcV16A+lEo6syxbzlJZeWhWxuk+HStUyTHqRhmQbdwc/Ck/jXBhaWDz7QAx0O/wAqKuOhKjJsYCfICqseS2o0Jyw+rkOWObISCKDry8O7yKM4zGDTFCmcdK9KBJ59BSJdlXoJ5flqGgEoHifE+NVuMnRoAHSieDK1GCI8dqVeL3zqI5Ctk6iYuxR7IFwak6hzFE81wjbulZJSpAAHiBsD5VVwkLVY3FHRhwRegjJpHOKYs4lkEi4ttFRuTF6PY1tAFhQPEbE1jds3jQKfQSSelaJ9j9+3TBglBNuQCtzWfPEDffkKefsvxpQzi4grUUJQk7Ewrfwp6dLZLLcqKRQovvOIWFNIc7O2wkbCee21VmcIHFFKxCp7tuQ8aPZrlq2sIrDhrUNUlexU4bnT1g86VsHxEpv7t9KisEDVtEmAVA86lVvoqvWxmw/sR0tVVxUGiDg7gPX50PdBN966TOij5i8QSAB617LHYUfajnaDVMYlcwpOlPUDVVoN6kkNOqCzABKdITfvEzvatjdm6LeUYpallJsbiflR/C5okKDYJJi9BcNlSlIJBIOr2udqnwiOxBWdxzO5psI8o/YkzO5aCuJwqe8YGxJ91IOX4grC0kGCb+INj+/GnTKXTiFqvEIUY9KV3ndJEbT8KqjjjKEooUp8JKTKHCOG7FeIYPUKQeqTb4frUmbZc6vuohCSD3om/IR50UZZGoODflG8Hf8ASi0SKibaeyul6EPI8peSSXYHQW9TanDD4aUbcqmLAFzVrDLAF7V0mmzVoWcxyFDsBaSfEGCOtF8uy9KQBA7oAE8gOVWXXQk7ggmPKpQ4K7lqjqB+aYQLKB0M+VqhTk6X1aVlSSlJIKTzqTM8UUlMc6s5KZcJ6pP6VRhxtLmT5sirgDs4zNSEmdooxwrhB2WvWFFW8XA8KDu4cPlHNJMnyotjMmSChxhS0FBlSUGA4mLgjrz9KVBWyt7LGOaWhztDiFdnFmyBA9d6Vs3xiyu6JB5kwI8KO4xkqQVJdSsJNkK9okXMDcRtfehmdYlcJDyEIEd2DPp51sosy0BlgIWFNzHP9aZEv90HrSscS3sFknwSTRDKsXrBTB7vUUHE1OiXGqmgecGG45kxRx470v51hnXFpShBIgkUUY7Ayz+oLQrlNPX2Ysy8pIPtAx5hO9KgbSWylKChwe0F7qj/ANs9TNxTj9mffK7gLSpBQecibeosfOmZOiXGqG7i7ChTTZSW0FtBIKzAKrW0j1rJM0xJfMqACgLkCx6z18+lNf2oZgvWhDhtJVpFtPQE87daWmseVNOMstpKlQVLMAgA2TPLbYWpSVu0VwnUaaGfJXyrDNkmSBpV5i1dyOVQZKlCGEoSoEi5j8x3qZxFJbDORap2kp3qmoHxrrEQhsqkk2gT41sdvRwxoxzfZqSHUm0jSCSDzBoZl+EXi3dCH0dmPxGQZjbSdzS/jUpTiWwhSo/EBATPIT0qPN0fwykK715VpPsz6GDe9V6uhMsFq1t+hlXlKsK6sPO6VRDamwTIJuFDkFREUKxGAcVEJjfeKLnHl5lnEL1KCkDtANwdMA+X0pfxGcWN967xJyUpquug/wCkjKKsZsmx+EThw3iQdaCYUmRIJmCRVZjGoXJbPdkx4eFIz2Y6iUjntVbJM8LLhC/YUb/0nr5UefHav2H8KgtGhuqkVSUkyTqUfWvgxUgFJB+VCTh1KXqW8B0TBAHxqJfyYo2ww1oB3TJ3E1a7Wl4YBombrV7h61eLgSN4SN/AfvlRKNukdL6nONcC1AEnu9PGiWWPpQuSSbRtSw9iZXKef7irCcwub8p+tXxTUeIT8aEttbDzYCTI9frRlyQAR51y5kXd7q+8eUD051PhmbBC1GUpuY3jelTxO7RHjzR6YCxz7alSRB5xbrQnMdLhG6j1NH8SwyW1KKr/AIbe14edfMp4X7cFRUUJ5Wkk0DUvY/8AqYsVA0lO29X8sa0pJj2jNNiOAkA/zj/xH1qDMOASu38UpKfyhAHvM3oeLAeVCZic4ZS6hB7ySqFqBskfrfem1QBALZBHJSYIiqSPswbNv4hYP9g+tfGeB/4U9o1ilnqjQNKhzm9NX0jYiU+TPmaYVK0d6ZGyuY8o8qp8Dudk+sm4Chcc7HanVvhpK0A9qRqEnu/5qhiuFw04nS4SVyfZAiI8fGtyQclaMjNXTE3H4d3MsWWu6l4ata1TpShOyikXNogV2rK0YSUIcKyqIcUI1COcezfYX86fcQWsvZUsJCnFiCSYU4eQncJF6Ss9zthY0lsA2CY1EAAiAJAjbehjjqH8leOcG7YAW5BJTY+FvhRnA4gLSD2oSeYWdiP3vQN3PW9JS93hJIM6Yk25cqpJxrG8GLXJkT/mueC30Mc1+xndzZAsTPikSPPeo81xILVjMkRHmKXcNmbayUp0trBMJJhKjyIPKuk4wTpWkgJImDOk9SPynrQPxmn9QYST7J1MrQp1RBgj2iCq53SkC81dzN2EI1qEKSDEfFM+zBq0XI7ybpJBCxfSfEVJluRYbHYgNP4hTawCG0afbSTJOrz5eNblxxmlTOx55Y5N1oOnNQlpKkkNhSIE3GwGm28zWevOST+71p+O+z9vWC7iFwkQhKUgaYM+tVR9mjUEqedEJKzZPpuPA1RipWZh8iEbszHDK74NVca3eRsfganbKe13PZhVzz0zuOU1FjH0ErDYV2ZPd1xqjkTFppsoutjnnxyWjvBZi417BtzSbg0ew3FLcfeNkHwuKVkm3Xxr5NTTxJgOUGNT3FqY+7aM9VQB8KErzBxw99XpsB6UNSupEvwdqLHjUejYzxrbDGHxEGeSa7w6u82T+LVPkTQtGL1EBVk+FGcIykvoSonSBKSmJI352mr8XiZMkeUNmT87DB1Jjhl2ZOOr0tE6iIk/hA3JpgwuTuzK3yesD60rfZ45LjvgkR796ey7Xm5Mjs82MbBWI4fZ0kKWuCZNwL+EURwOK7NCW2kkpSIE7+p518DcmTUOIzRKDpTcjfwpDm32OjD9IIHHu/kr4rMFfiSr0oQ5mSztYe+ojmjgN4I6EfSh5jvgdDA1jEq8/GulgGhOCzBDpgiF9OvkavAkUXKxMoOLO0PFBsbcxVp0Bxxs8tJ+Yoe6qaB8SZm9hmHHMNBcVCU6pOmx1KA6x8qdjm3oW4exB48zY4rEHvLGhRS2EkghM808zQsYd8e06QPymJ/813w0gIQX3FFx1ZOm5MXuRPnvTFl2ALh1KA9Rt4iqHkjAfGLekC8mypISt55JVFk6xufKhuNcBUTA/wBu3up4x2GW4NM7DY3BpXx2VLbM6P8AibH0ocWWLe3sKUJApzLm3NwCevOoHuHrS2sibQTbyJoolQFzeN+o/U19edBHc7wi43MdR1pjyMDihaLuIZltQV3beBH7vNEMBxEULbXAQWzOrmY5TV5L2oABQI5SflPyrhjg7FY4lOHQhRb9ozpAB23rri+zdr2foLBYpD7CMSiVJcQFpHgRMfpS1iOK0vtFoIUlSpSo7BKeoPXwo9kuXfweBYwxMqbb0k+MXIrJ+PHlMvQwuEFA1mQSVkkqI6WIB86XiVyojnd0hPx4SlakoMpBPzqtXq6ZaUtQSgFSjsBuaZklsqgqRwTThw5wUXUB186Um6U8yPGifDfAwRpdxMKIuED2R5k70+oeTYCPTlU+TL+gkkKDfCGHH/TE+v60pcYcPDDkLbHcNlD8p5R4GteU0CfjNL/E+Xdo0pPMg0uGSV7DpMx2j2UP6tH5m1D/AImx+FBXmilRSoQQYIqXAvaVg+/yr2P+NzOGbh6kSeVi5w12h34AfjEKT+dv/tIP61oqBWPZPjFsvtuaVaEqEmORsb+R+FbI14fsV4+aLWzsb0RvmEkixpYwxA3IFzv50wZu9CImNVvhek9eHVfSEmdyu4HQBNKpUWYb7GBKrTIqpjMSlNioeVUmFFNjFhy291cDWod0gHxTPzpairKXZJh8QA6k7X91NuGxIPdJ7wEny6ikZTSgJUBI6WB8hyoxh8y+9bI2IgnzptLiT5YtyGRVc4YJQpTyxIbQrlMDdUegiuyK7YiDPTb0Nbj/ACJnoxHLsW27jGS1JbUtQCeY1EmIFaK5hSlUeyeldcU5OlOKwzrDbaAhKiQkBPfiyjQPF8QOJBUVIcSDCjqEg9JpmVW0kUYpasOpZM+VfP4eZmqOU5gHhItaRebVXx2YvpJCSEjrBKvSKmpt0UWqLOI4VQ8bd1XIiknO+G3sMs3UIvKRPwpnYzhCVlKnXUuC5+7UU36qFhTKCH0ALUFkcx0piyTxsDipbMraYLtiAD+YApv/AFJIitK+ybDnDqWla0lLwGmVd6Uz+HpQXGcL/ekJUQm53+VfchYLuIZSIBQ6mCPyxcUyea1oD4uSdmp4hUJW4vYAkDwANYXxpnjWJXqbZ7MxCr2J5kctq23OHJS5e2hXpY8qwfKsOhwKUWVOlZUlpAVpCEoHedXzKr2HgZOwqjE+OyKMLYGZYUtSUISVKUYAHM1rHCvDCMK3qXBdIlSun9I8BQj7LcvT2uJcUggpCUtyIgGdRE9YFPhw0+PhS/IlTpDoO0LGe8SNNyFh3SDHcQo+9QsK+ZFimyYQV+1BCySQeh1XFMrgERHpE1XTl0HVAk3PImkco0MSOs8zBLDalmO6mlROIxTyQvstKNx3hJ8087Vd4zbLjaUibkT5C/6VVxPDqnm0qaxLqDabyDAjwj03iihVGtUKnGGVaNDqbpVveYPL0pea3rQM1wixgltPEKdSFKBHOL+nlWeNq2qzxJVmg/5QvItM27DcOpeY0KkJIja88iKi4NxylocaXJVh3C3riy0/hM9YsaJYjGh9DjmGeKO6YnYGNyKVfs+zVxOHcQpSVaVkkRcybr1c71mX7ojgq6GnPk9xKv6vmKBsrEXvR/tU4hpQQYPQ8iDaaXLpTIjUCRfaa8+SadHpYJaOFrsqUm+1ewcDukG+xrvDyfbvMTA+pqBWIUDBSNM+RHlXNIcmz7marEVFgG1FKE/mWIHrc17MbDxgfGjfC+B1IQ8u0ewB0uNSvE10VoHJNR2MBFLudZwpCyGyO4QF+ZG3uq3xHnQw7cgalmyU+PU+FIicwU4Fa06bg+Znc02H7Ioq5DVg8y/iFnWBZMRyvvUb2WoO4THgBAoLlGKSly9goQT57VczLFQmL7xbrWZm1JFeKCqgpleCCJUIgkJFvW1fcXhUSdUi/Kof9XbSAgBQSnmedrmu1Zyh0EBCwojumO6fOkzexkYv2eYYANjY/Gr6SlANhJ2pbRilNq0rt06Hy6VaVjp2oJMNRJ8aVLUQDcp8uVQt4pOHdbgAEiDyg8p/u61FilGBokrUtCQBYmVgEA9YqjluWpxb7vaOKbUtSvaIOkgwEEbW2t0p3jw5PkxWeXFcTTN2yuZBQSPOKybhpkt4N14XX2riLXhJUCoj/in305ZXinWNeFxRHsq7NY9laQLnwUKA8E48KLyU6dOsdmVGCV/iAB3lKQfSrK+rohg+Mxj4LwxThG1KVrWZUoncFRJ0+m3pRlCvjUGBWNJSN9V/M3qRNS5H7G1s+4jokd4/u9C8S682tOllLiR/MUV6THVAiD4zFEnMQlJOrpVJeatgWBvzP+axBpPoB8QZsy4622hRCyZEJOkR+Y7Ci4aBQhxFpFwNjVfFKZdEAJ1DnHOrOCeBbisl0GB89UOzUrexn1BrI0i01o/EuLAJQNyNusmKSAx2j6GkDdwD0n6CqcEZNJLsHIklZqyMCkCACAdwNq6RlrY2AHlU6sSBzHvFRqxqRutPvFVcUfPLJL+TpnB6SFJ7p6iqebJg64gE97z61a/1JskAOIk2AkX8KqZwSSjoZHh0vSM0Y8S3w5z+Q4bI61VxiwNz/moktRI/YqP+FJN9qg0e6j6EF0pQPxECepNvcBVvNc7xWGLTDeFV2YhJe9pMCASEp29a6y3Cy4CNkDl15Cj38ZpSkkE6Tv4EwZqrFjUonn+Vl4zS/Qm8bY5TbYWAFSRvQbJFO4tt1aUgFrSIHMKk/pWjcS5Hhn0aX5QDcKSYg8rbVBwZwunBdsEuFxLpSRIgwJ+tbhxOEakLeZN2jPW8WQYIgjryo9h3ELQ2sEqIH3gNtJn4imnPOFGnwSO6vqKRU4N/CvBJGpKu6Y5j6zRZIWinHlTYxnMmTYkfSvjWasg+0Lfu1c48dmA24gBQA3AkfUVWaeQPwpv0FvOpWkVx6LeNxaHUEC9rW+N6iS2ALCpXMUHEaOnMC/kT0oXi8botN/kOZNJdydIPS2z2PzpDT+GCyqEupWrTcwk2gc71ywxdxxKe6tSiEHcJKiR60Fw6NalPK3JhI6JG3vpjyx4qTOlSk3giwJG41G01S48Ekv8A0m/J2TDEr7NSFhamwlUc1oJG4J3HWkhzBOtOYcqRKFK+7KpCSr8VxeQDJ8q0xnBqCVSWxAGoEklOoeyoAWV85oP9qTHZ4PCd1SdK4SZjSpSSTI6aUkVTiyaaTJciqS1o99m2MWpeLbcWVqQtMEkm3eTYnl3fjT2ggVmn2U4RwuvPknQUaST+JWqZ9L++nzH4rRU2VbGpW6RM453tUb2HkKhxK0kQUzXWXvhYB8NqtOhG5ApW0FdPQm5rgxP3atPMlO/l0oxhGtDIUo3ImOnSuczSnkPdVHO8wDLBWvYCw6q5AUzckkG37FfiHEFKiog8tEfiVJlPuohwpkekIdXIdPeJO0nYDy/WlLLG1ur1nvK1ajuYuZT0APj0rQ8LmaCkJI0QOf7ivd8Xx+EFL2/8HneRm5S4+jLTleKO7b3xolkvCq3jLzzbCf61Sv8A4zb1NP8AnWK7JhRBvpATbmbVnzjioMbm1eRkzuL0iiGLmjReFcpyzC/eB5C3B/1HFCf9idkz76+ZtmTKnEaXUae8TfYWj9aRcHlhWAOUgmrJykqVEW/Qb++kSzuaobDBGErsY3scydnUz519bx7M/wA1G35veaSsxwwQuB4x02Boc2DaOnwoFBNFNmrZfmmGSqC+2Op1CNuX1q0M4wqgsDENRfdQE++sXKbnw/WrjmAUEi3KaoWXgkiKXiqbbbNcwfEWEQgFbzanNgFKEDoRfbxq1luZtuFZTiELNpAUCE7wI5CsFxFx4j30y8BuaU4g+CP/AN015Hxsn+JRnRrrmYsiyn2x/uFA1Zkyt1IDiCAqxkcr71nj6ypRMm/x+lc9pCTMyLjy5112go/V2arxCvCuNFa8S2X5MEKsAPwEdP1pM/iUhIXqSATG/e3307xSwlUgHckz+/dXSzNhcn40M4qTtjsWZ448UMuIzCBCVD986D4hWoxO/tHnUCUEch686+Om8WJMTuKGEFF2bPPJraCwCA0VqUnSLJbSqFqUPZO1kDnzNNX+qdqlSULQGUwsNpAGmwBKQL+1JikAkX38/lXeU4nQ+k8iYPkaycdNgOakkunff+jR2c5QgA4iVJSj2knvEyCFKHMiIvtQrj3inA4zDdkHVakuIWPu1/hPevFrE++qmeo+4dtsg7fpWcP4dxQjTpHx9azx5cotgzTi1ts07hXi7BAJZacNuWhQt6jr86M5tnDKE61LgT+UmfcKxvhrKF9oVpMFB3+tF80x6nLqNk2AG09Y6074YvYPzSTHF/jTCNj+aoKi0IWfeIqNvj/DqTJWZ/sX9KyjE3JPxquhyDQ/DENZ5Gru8aYc3K1R/Yv6Us57xKl/EIJUQyiybHn7So6/SlzUSm//AJqm4aOMFHaMeZyVGm8N5lhlJVCoUgxqCSNSeRjyPPpRpGYsEkPQpJFlJSoKHmNvdWOYHFqbUFJ3Hx8DTZh8Ut1IUgJjnJPu2qiOaS9k8oDnxcYYTv7VLrGElSbWNH+KTLaB4zUGCa7oNeZm7LsWol/CYUBIAqYYWKnwqautN0gZYo5xlGvvD8N462oOcr2ty/8ANagcvBFC38rHPr8DR00GpmcYHLT2ikkbR7pphewgiI2o3/p4Cp6gfA1Dj2YFDJ2dKRmvEGG7Ny2xE1f4OXZ5P5gn4avrUfF/8xI8PpVfhvGBtSwdlACem8VXi3AjyfkX3Ed6vroBGk78gN6NYLIy7LiVT+ho9lnDwQQpYBUDWuR0YWLOXcNvrAGnSPE0xYTg0jc/vzpqaq8yaDlY3hQhZjkGg0sYoaTF56mtczVjWmLTyrOM+yN5s6ijUn8ybgedbHsCa0AimefuqF4aYIItU7SSohKRKiYAG58BTDj+Ey2xqKiXI1FIA0i10zvPjTG0kLUGwi+SWZ5KSD7xS481IpiUqGdPMIA9YpdxjhKghAlR9wpXi9P+4WbtAzDYpTJciIUmPUG3zqu+2dAHv8SeVd5s3p0ifxQT86iGOBBA8qsj0IfYDxQOw99Qow1OOCybVpP5jPkAf8VBj8BoBI5H9/OhDrVgMIKUTeOnSqDpn6UyqQlTVtiPdSs/Y1zdmONHhvRbh7M+ychR7irHwPWgwVI8RXnDaaww2jiBjWlCgIANx+tfMAmU7UcUx2qTEDce7lVTL2rRXmtv2W69HWGtRFlVD1oVNq6hQ2IPrWBB4PiKrPOTQ1p87EEVKtdE5WdR9cNDMwVY1O9iRtM+VDcW4eaSAeorDhL4gwanHBoEkgwP7aDYNgkKN7RPxpwx2FcOlbCFLUAoCBMFUCT6A0MTkGKZRqWhSC4ZTJgnTvb1qrFJ0IyJMZfszzH71bKjMpBE+Bv860XHlM8qxnJMY4w+HCjvJCvCZEXppVm2KCS44hKUxMarkdaKR2NjcXUi9U8RxVh0d0K1n8qbyap5UynFNBxU6Ty5GN6FqQvDOns2UqHJQEEe+lIcxmZzVTsQ0pH91qvKGpJB2Iih+UKdclTtp2SOXmedEn7CuMoXch4fDLq3SASZDf8ASnmfM1NmGMIbcC0gKQgqnkoEGD60R7Qi/SgXGmIQ3g1nVJcGkEm6p5+NuVavsaqimLOWZ+l5OhY0rIgdD5V32WnV1MXpSyhX37cfm+tOT5n3VRjxKN0RTm5CnxKqEiOv6Uvoegjwo9xYY0/3H9KEZJgu2fQ2DdStjz5ke4UVmpWPmS4lIWhK1iCyT/utI+NU+Im4TI2UJn0g/EfGjec5WUoK28Oklu2mySqdzEEnztRTLeH04jDaXkBJiYB2ttP72oqdWGmujKMI8u6U7HebxNfcXkpJlKwrr507ZVw21qWhc2kDkfD3VNguEQ2NpCZ7xiT6cqGtWFW6MsxWEU0qFD/Nckd0008bMixHIx6UrkRPlXJ2LnHiz9LYnLA0AUyQoyenpQrBpgkeNOZZCmwOWkb+QilbGMdm8pI2m1SZ4V9h0H6PjuDCgbkGlbMeFXi5qQ6NBiZUdSbiSn3U6YczUq8OncxSosaCWMFA3McpuYrnGs6bVefeEgCqePUR7VA2akLmaYHGlX3CkJRa4ICh1kHerZwjgJlZUnlquQfPpR1tgKANQYxECjctUcWeC2wlTvkP1ql9piwAxJ31x59yinCCO64epAoZ9pGFbUGde6dek9D3ariv+sll+Rn+IxadlEA86P5PgUYzD6StQLatMciN0+e9KOYLhUpTJm5ojwjmZbxEkwlcJUOQMwk+8/GurR0XujScrwYYaCAZAKvjBqbEODTttQfB4tzWtFu6SqSdztG1WMO8SZWVbxEyPlSWVpF7COJIlJqVXjQ/EBKTqT3TzHI/5qyjEykGsNaPObUmcd5Yp1tKmxJbVsOhF4ptecqkuFApULKEHyroumBJWqMoyhJD7cg+1053pxdVb9+H+aixGUhS0uBQC2zC7fzALT4K/wA13iXBBq6LtWQSW6FDimVKQPE/pQRtSmXEuIMKQQpJ8QZFF8yUVOaj1gfvzoVjE3Pp8KHsLo/ReVut4lhDogpWkKHqNv0q4hKRARAArH/s44wDQ/hXVBImW1EwL/hJ5X2rSMJiiEqK0yNVov60SYxb6F7OnAziDpIN9ue9Esbj09n6UOzwoB1pbJVzJgX95NC0OkJKnj5J2AoGqHf3Fji1coJ8RFKbN/EmimfZiHlwn2En3mmjgThftFB1wd0GQKFaQqf2lo39GwkRbbp4Ut8RYchQX6fSmPDEFCSNikH4CucThgtMKFjRThyjRidOxMZxMVzis0G03q5mWTqRJSNSfiKHNAQZi/hUM4ND4yssIAImSOtVnUdVmPSq2rTYKUnpzHxqNQUswVqUOZiKHiN9BBjGpFgar47FiK7Rh9UJbbkiwgfM0QweR9mQt26twnkOk9aZDE5MTKaQSyHDlplOqxPePrSx9orhIZ0pKjK4AE/lvTA9iSTdXoKE56+dKDyv4CBEyatcVx4k6buzNXcG6bdkv3H51XZy16FJ7NUkWtefCm7EY5RH3ZJJ/CRJPkKnad0HU5BIFkgzc+0SfOwHhQ8UlRjkRNYh9LSXFgJdIAcBMzGyjG09KIsIe06yW0ggeyb7bEEbihDGOLhWPZCRKQP3ei2FeZeSA93XUAEgdCLEfClSj+ijFlvTJ8Ph0qkrlXnsLcqmCOzBE26VUXmCECxEeJoTic31K7t+lKoe2g27ihNVGn5VJ2FCi6rnc1G/iiEeNYYVn3VhR0nuyfWeVD8Vi1D8KvSu1OkwZuDtyA+tQvYi1U426JMqV6AxZUswN9UR5yaFY4/eFM7Ej408MZUS0p7YgBQPgPnNI2NZOrUfxEnyFFF2zpLRSc3tThwfxY+woIkuNbaVGY8iaUimr/DqQX0pPMj50TEt0jXVcX4RYOkd7YjTcHpNInF+ZlzuJMTuB0odgsqxCXyjQtIKoUVJISL7lURU2JaSlbiRcJVE9azsNZbVIj4Zybt3UpiEi6vL6/StqwmGDTaUgQAKW+BsrDbesi6r0w5hiABQjkqHPLv5bf8AYn/tFWeVer1OFEJ29KR8w/nKr7XqlzjIdkjW1VcRtX2vUhDmNmRfy00Jz3+Yr+0V6vVdi6JpAhv2h51S44/6H9/0r1erWYA8p3V/Yv51XPsn98q9XqFimV8u2X5foK4zj/8ArPp/2ivV6lvoZi/IrO71YwHtV6vUoqL/AD9Kge3PlXq9QjAdzP8Aupfx3teter1UQ6JcnY9/+h/+v9RWe5t7foqvV6igDME1eyT+cn+6vV6iFS6Nl4h/kN+Y+VZg77S//k/SvV6uEYOzX8o/ljyFVs12Ner1L9Hoo//Z"/>
          <p:cNvSpPr>
            <a:spLocks noChangeAspect="1" noChangeArrowheads="1"/>
          </p:cNvSpPr>
          <p:nvPr/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968682436"/>
              </p:ext>
            </p:extLst>
          </p:nvPr>
        </p:nvGraphicFramePr>
        <p:xfrm>
          <a:off x="323528" y="44624"/>
          <a:ext cx="8640960" cy="4501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Elipse"/>
          <p:cNvSpPr/>
          <p:nvPr/>
        </p:nvSpPr>
        <p:spPr>
          <a:xfrm rot="5209321">
            <a:off x="7405494" y="4883433"/>
            <a:ext cx="1459383" cy="1459624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5 Anillo"/>
          <p:cNvSpPr/>
          <p:nvPr/>
        </p:nvSpPr>
        <p:spPr>
          <a:xfrm rot="5209321">
            <a:off x="7125763" y="4848322"/>
            <a:ext cx="433426" cy="433147"/>
          </a:xfrm>
          <a:prstGeom prst="donut">
            <a:avLst>
              <a:gd name="adj" fmla="val 746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7 Elipse"/>
          <p:cNvSpPr/>
          <p:nvPr/>
        </p:nvSpPr>
        <p:spPr>
          <a:xfrm rot="21216087">
            <a:off x="7461273" y="4940310"/>
            <a:ext cx="1347825" cy="1347598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Anillo"/>
          <p:cNvSpPr/>
          <p:nvPr/>
        </p:nvSpPr>
        <p:spPr>
          <a:xfrm rot="5209321">
            <a:off x="8542797" y="6404930"/>
            <a:ext cx="320649" cy="320869"/>
          </a:xfrm>
          <a:prstGeom prst="donut">
            <a:avLst>
              <a:gd name="adj" fmla="val 746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12 Anillo"/>
          <p:cNvSpPr/>
          <p:nvPr/>
        </p:nvSpPr>
        <p:spPr>
          <a:xfrm rot="5209321">
            <a:off x="7372399" y="6365430"/>
            <a:ext cx="240792" cy="240524"/>
          </a:xfrm>
          <a:prstGeom prst="donut">
            <a:avLst>
              <a:gd name="adj" fmla="val 746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16 Forma libre"/>
          <p:cNvSpPr/>
          <p:nvPr/>
        </p:nvSpPr>
        <p:spPr>
          <a:xfrm rot="5209321">
            <a:off x="6655877" y="8159106"/>
            <a:ext cx="2165908" cy="673672"/>
          </a:xfrm>
          <a:custGeom>
            <a:avLst/>
            <a:gdLst>
              <a:gd name="connsiteX0" fmla="*/ 0 w 2165908"/>
              <a:gd name="connsiteY0" fmla="*/ 0 h 673672"/>
              <a:gd name="connsiteX1" fmla="*/ 2165908 w 2165908"/>
              <a:gd name="connsiteY1" fmla="*/ 0 h 673672"/>
              <a:gd name="connsiteX2" fmla="*/ 2165908 w 2165908"/>
              <a:gd name="connsiteY2" fmla="*/ 673672 h 673672"/>
              <a:gd name="connsiteX3" fmla="*/ 0 w 2165908"/>
              <a:gd name="connsiteY3" fmla="*/ 673672 h 673672"/>
              <a:gd name="connsiteX4" fmla="*/ 0 w 2165908"/>
              <a:gd name="connsiteY4" fmla="*/ 0 h 67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908" h="673672">
                <a:moveTo>
                  <a:pt x="0" y="0"/>
                </a:moveTo>
                <a:lnTo>
                  <a:pt x="2165908" y="0"/>
                </a:lnTo>
                <a:lnTo>
                  <a:pt x="2165908" y="673672"/>
                </a:lnTo>
                <a:lnTo>
                  <a:pt x="0" y="6736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4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8" name="17 Forma libre"/>
          <p:cNvSpPr/>
          <p:nvPr/>
        </p:nvSpPr>
        <p:spPr>
          <a:xfrm rot="5209321">
            <a:off x="7620167" y="7924458"/>
            <a:ext cx="2165908" cy="875926"/>
          </a:xfrm>
          <a:custGeom>
            <a:avLst/>
            <a:gdLst>
              <a:gd name="connsiteX0" fmla="*/ 0 w 2165908"/>
              <a:gd name="connsiteY0" fmla="*/ 0 h 875926"/>
              <a:gd name="connsiteX1" fmla="*/ 2165908 w 2165908"/>
              <a:gd name="connsiteY1" fmla="*/ 0 h 875926"/>
              <a:gd name="connsiteX2" fmla="*/ 2165908 w 2165908"/>
              <a:gd name="connsiteY2" fmla="*/ 875926 h 875926"/>
              <a:gd name="connsiteX3" fmla="*/ 0 w 2165908"/>
              <a:gd name="connsiteY3" fmla="*/ 875926 h 875926"/>
              <a:gd name="connsiteX4" fmla="*/ 0 w 2165908"/>
              <a:gd name="connsiteY4" fmla="*/ 0 h 87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908" h="875926">
                <a:moveTo>
                  <a:pt x="0" y="0"/>
                </a:moveTo>
                <a:lnTo>
                  <a:pt x="2165908" y="0"/>
                </a:lnTo>
                <a:lnTo>
                  <a:pt x="2165908" y="875926"/>
                </a:lnTo>
                <a:lnTo>
                  <a:pt x="0" y="8759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310" tIns="67310" rIns="67310" bIns="67310" numCol="1" spcCol="1270" anchor="ctr" anchorCtr="0">
            <a:noAutofit/>
          </a:bodyPr>
          <a:lstStyle/>
          <a:p>
            <a:pPr defTabSz="2355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53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graphicFrame>
        <p:nvGraphicFramePr>
          <p:cNvPr id="22" name="21 Diagrama"/>
          <p:cNvGraphicFramePr/>
          <p:nvPr>
            <p:extLst>
              <p:ext uri="{D42A27DB-BD31-4B8C-83A1-F6EECF244321}">
                <p14:modId xmlns:p14="http://schemas.microsoft.com/office/powerpoint/2010/main" val="1263066166"/>
              </p:ext>
            </p:extLst>
          </p:nvPr>
        </p:nvGraphicFramePr>
        <p:xfrm>
          <a:off x="323528" y="3068960"/>
          <a:ext cx="6903045" cy="2919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419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EBAB16E-CDE6-4ADD-8A8F-5B0A42E8C33D}" type="slidenum">
              <a:rPr lang="es-ES" smtClean="0">
                <a:solidFill>
                  <a:prstClr val="black"/>
                </a:solidFill>
              </a:rPr>
              <a:pPr eaLnBrk="1" hangingPunct="1"/>
              <a:t>8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7975" y="2204864"/>
            <a:ext cx="3312368" cy="22489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Clr>
                <a:srgbClr val="000000"/>
              </a:buClr>
              <a:buSzPct val="100000"/>
              <a:buFont typeface="Verdana" pitchFamily="34" charset="0"/>
              <a:buNone/>
              <a:defRPr/>
            </a:pPr>
            <a:r>
              <a:rPr lang="es-ES" sz="2000" dirty="0">
                <a:solidFill>
                  <a:prstClr val="black"/>
                </a:solidFill>
                <a:latin typeface="Arial Narrow" pitchFamily="34" charset="0"/>
              </a:rPr>
              <a:t>F</a:t>
            </a:r>
            <a:r>
              <a:rPr lang="es-ES" sz="2000" dirty="0" smtClean="0">
                <a:solidFill>
                  <a:prstClr val="black"/>
                </a:solidFill>
                <a:latin typeface="Arial Narrow" pitchFamily="34" charset="0"/>
              </a:rPr>
              <a:t>acultada para intervenir en </a:t>
            </a:r>
            <a:r>
              <a:rPr lang="es-ES" sz="2000" b="1" u="sng" dirty="0" smtClean="0">
                <a:solidFill>
                  <a:prstClr val="black"/>
                </a:solidFill>
                <a:latin typeface="Arial Narrow" pitchFamily="34" charset="0"/>
              </a:rPr>
              <a:t>cualquier etapa de la cadena, </a:t>
            </a:r>
            <a:r>
              <a:rPr lang="es-ES" sz="2000" dirty="0" smtClean="0">
                <a:solidFill>
                  <a:prstClr val="black"/>
                </a:solidFill>
                <a:latin typeface="Arial Narrow" pitchFamily="34" charset="0"/>
              </a:rPr>
              <a:t>en el ámbito de su competencia, con la </a:t>
            </a:r>
            <a:r>
              <a:rPr lang="es-ES" sz="2000" b="1" dirty="0" smtClean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coordinación</a:t>
            </a:r>
            <a:r>
              <a:rPr lang="es-ES" sz="2000" dirty="0" smtClean="0">
                <a:solidFill>
                  <a:prstClr val="black"/>
                </a:solidFill>
                <a:latin typeface="Arial Narrow" pitchFamily="34" charset="0"/>
              </a:rPr>
              <a:t> que sea necesaria </a:t>
            </a:r>
            <a:r>
              <a:rPr lang="es-ES" sz="2000" b="1" dirty="0" smtClean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con las instituciones involucradas</a:t>
            </a:r>
            <a:r>
              <a:rPr lang="es-ES" sz="2000" dirty="0" smtClean="0">
                <a:solidFill>
                  <a:prstClr val="black"/>
                </a:solidFill>
                <a:latin typeface="Arial Narrow" pitchFamily="34" charset="0"/>
              </a:rPr>
              <a:t>, en la protección a la salud de los consumidores.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020272" y="5949280"/>
            <a:ext cx="2376264" cy="4638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Clr>
                <a:srgbClr val="000000"/>
              </a:buClr>
              <a:buSzPct val="100000"/>
              <a:buFont typeface="Verdana" pitchFamily="34" charset="0"/>
              <a:buNone/>
              <a:defRPr/>
            </a:pPr>
            <a:r>
              <a:rPr lang="es-ES" sz="2400" dirty="0" smtClean="0">
                <a:solidFill>
                  <a:prstClr val="black"/>
                </a:solidFill>
                <a:latin typeface="Arial Narrow" pitchFamily="34" charset="0"/>
              </a:rPr>
              <a:t>…entre otras.</a:t>
            </a:r>
          </a:p>
        </p:txBody>
      </p:sp>
      <p:sp>
        <p:nvSpPr>
          <p:cNvPr id="6" name="AutoShape 2" descr="Resultado de imagen para cenapre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AutoShape 5" descr="Resultado de imagen para profe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19240337"/>
              </p:ext>
            </p:extLst>
          </p:nvPr>
        </p:nvGraphicFramePr>
        <p:xfrm>
          <a:off x="1907704" y="980729"/>
          <a:ext cx="8512497" cy="4968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34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/>
          <p:nvPr/>
        </p:nvSpPr>
        <p:spPr>
          <a:xfrm>
            <a:off x="107505" y="1392409"/>
            <a:ext cx="1800200" cy="1316511"/>
          </a:xfrm>
          <a:custGeom>
            <a:avLst/>
            <a:gdLst>
              <a:gd name="connsiteX0" fmla="*/ 0 w 1477728"/>
              <a:gd name="connsiteY0" fmla="*/ 208276 h 1249633"/>
              <a:gd name="connsiteX1" fmla="*/ 208276 w 1477728"/>
              <a:gd name="connsiteY1" fmla="*/ 0 h 1249633"/>
              <a:gd name="connsiteX2" fmla="*/ 1269452 w 1477728"/>
              <a:gd name="connsiteY2" fmla="*/ 0 h 1249633"/>
              <a:gd name="connsiteX3" fmla="*/ 1477728 w 1477728"/>
              <a:gd name="connsiteY3" fmla="*/ 208276 h 1249633"/>
              <a:gd name="connsiteX4" fmla="*/ 1477728 w 1477728"/>
              <a:gd name="connsiteY4" fmla="*/ 1041357 h 1249633"/>
              <a:gd name="connsiteX5" fmla="*/ 1269452 w 1477728"/>
              <a:gd name="connsiteY5" fmla="*/ 1249633 h 1249633"/>
              <a:gd name="connsiteX6" fmla="*/ 208276 w 1477728"/>
              <a:gd name="connsiteY6" fmla="*/ 1249633 h 1249633"/>
              <a:gd name="connsiteX7" fmla="*/ 0 w 1477728"/>
              <a:gd name="connsiteY7" fmla="*/ 1041357 h 1249633"/>
              <a:gd name="connsiteX8" fmla="*/ 0 w 1477728"/>
              <a:gd name="connsiteY8" fmla="*/ 208276 h 124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7728" h="1249633">
                <a:moveTo>
                  <a:pt x="0" y="208276"/>
                </a:moveTo>
                <a:cubicBezTo>
                  <a:pt x="0" y="93248"/>
                  <a:pt x="93248" y="0"/>
                  <a:pt x="208276" y="0"/>
                </a:cubicBezTo>
                <a:lnTo>
                  <a:pt x="1269452" y="0"/>
                </a:lnTo>
                <a:cubicBezTo>
                  <a:pt x="1384480" y="0"/>
                  <a:pt x="1477728" y="93248"/>
                  <a:pt x="1477728" y="208276"/>
                </a:cubicBezTo>
                <a:lnTo>
                  <a:pt x="1477728" y="1041357"/>
                </a:lnTo>
                <a:cubicBezTo>
                  <a:pt x="1477728" y="1156385"/>
                  <a:pt x="1384480" y="1249633"/>
                  <a:pt x="1269452" y="1249633"/>
                </a:cubicBezTo>
                <a:lnTo>
                  <a:pt x="208276" y="1249633"/>
                </a:lnTo>
                <a:cubicBezTo>
                  <a:pt x="93248" y="1249633"/>
                  <a:pt x="0" y="1156385"/>
                  <a:pt x="0" y="1041357"/>
                </a:cubicBezTo>
                <a:lnTo>
                  <a:pt x="0" y="208276"/>
                </a:lnTo>
                <a:close/>
              </a:path>
            </a:pathLst>
          </a:custGeom>
          <a:blipFill rotWithShape="0">
            <a:blip r:embed="rId3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322" tIns="81322" rIns="81322" bIns="81322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6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1907705" y="1688270"/>
            <a:ext cx="724787" cy="724787"/>
          </a:xfrm>
          <a:custGeom>
            <a:avLst/>
            <a:gdLst>
              <a:gd name="connsiteX0" fmla="*/ 96071 w 724787"/>
              <a:gd name="connsiteY0" fmla="*/ 277159 h 724787"/>
              <a:gd name="connsiteX1" fmla="*/ 277159 w 724787"/>
              <a:gd name="connsiteY1" fmla="*/ 277159 h 724787"/>
              <a:gd name="connsiteX2" fmla="*/ 277159 w 724787"/>
              <a:gd name="connsiteY2" fmla="*/ 96071 h 724787"/>
              <a:gd name="connsiteX3" fmla="*/ 447628 w 724787"/>
              <a:gd name="connsiteY3" fmla="*/ 96071 h 724787"/>
              <a:gd name="connsiteX4" fmla="*/ 447628 w 724787"/>
              <a:gd name="connsiteY4" fmla="*/ 277159 h 724787"/>
              <a:gd name="connsiteX5" fmla="*/ 628716 w 724787"/>
              <a:gd name="connsiteY5" fmla="*/ 277159 h 724787"/>
              <a:gd name="connsiteX6" fmla="*/ 628716 w 724787"/>
              <a:gd name="connsiteY6" fmla="*/ 447628 h 724787"/>
              <a:gd name="connsiteX7" fmla="*/ 447628 w 724787"/>
              <a:gd name="connsiteY7" fmla="*/ 447628 h 724787"/>
              <a:gd name="connsiteX8" fmla="*/ 447628 w 724787"/>
              <a:gd name="connsiteY8" fmla="*/ 628716 h 724787"/>
              <a:gd name="connsiteX9" fmla="*/ 277159 w 724787"/>
              <a:gd name="connsiteY9" fmla="*/ 628716 h 724787"/>
              <a:gd name="connsiteX10" fmla="*/ 277159 w 724787"/>
              <a:gd name="connsiteY10" fmla="*/ 447628 h 724787"/>
              <a:gd name="connsiteX11" fmla="*/ 96071 w 724787"/>
              <a:gd name="connsiteY11" fmla="*/ 447628 h 724787"/>
              <a:gd name="connsiteX12" fmla="*/ 96071 w 724787"/>
              <a:gd name="connsiteY12" fmla="*/ 277159 h 72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4787" h="724787">
                <a:moveTo>
                  <a:pt x="96071" y="277159"/>
                </a:moveTo>
                <a:lnTo>
                  <a:pt x="277159" y="277159"/>
                </a:lnTo>
                <a:lnTo>
                  <a:pt x="277159" y="96071"/>
                </a:lnTo>
                <a:lnTo>
                  <a:pt x="447628" y="96071"/>
                </a:lnTo>
                <a:lnTo>
                  <a:pt x="447628" y="277159"/>
                </a:lnTo>
                <a:lnTo>
                  <a:pt x="628716" y="277159"/>
                </a:lnTo>
                <a:lnTo>
                  <a:pt x="628716" y="447628"/>
                </a:lnTo>
                <a:lnTo>
                  <a:pt x="447628" y="447628"/>
                </a:lnTo>
                <a:lnTo>
                  <a:pt x="447628" y="628716"/>
                </a:lnTo>
                <a:lnTo>
                  <a:pt x="277159" y="628716"/>
                </a:lnTo>
                <a:lnTo>
                  <a:pt x="277159" y="447628"/>
                </a:lnTo>
                <a:lnTo>
                  <a:pt x="96071" y="447628"/>
                </a:lnTo>
                <a:lnTo>
                  <a:pt x="96071" y="27715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071" tIns="277159" rIns="96071" bIns="27715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200">
              <a:solidFill>
                <a:prstClr val="white"/>
              </a:solidFill>
            </a:endParaRPr>
          </a:p>
        </p:txBody>
      </p:sp>
      <p:sp>
        <p:nvSpPr>
          <p:cNvPr id="12" name="11 Forma libre"/>
          <p:cNvSpPr/>
          <p:nvPr/>
        </p:nvSpPr>
        <p:spPr>
          <a:xfrm>
            <a:off x="2627784" y="1412776"/>
            <a:ext cx="1506537" cy="1244503"/>
          </a:xfrm>
          <a:custGeom>
            <a:avLst/>
            <a:gdLst>
              <a:gd name="connsiteX0" fmla="*/ 0 w 1479340"/>
              <a:gd name="connsiteY0" fmla="*/ 208276 h 1249633"/>
              <a:gd name="connsiteX1" fmla="*/ 208276 w 1479340"/>
              <a:gd name="connsiteY1" fmla="*/ 0 h 1249633"/>
              <a:gd name="connsiteX2" fmla="*/ 1271064 w 1479340"/>
              <a:gd name="connsiteY2" fmla="*/ 0 h 1249633"/>
              <a:gd name="connsiteX3" fmla="*/ 1479340 w 1479340"/>
              <a:gd name="connsiteY3" fmla="*/ 208276 h 1249633"/>
              <a:gd name="connsiteX4" fmla="*/ 1479340 w 1479340"/>
              <a:gd name="connsiteY4" fmla="*/ 1041357 h 1249633"/>
              <a:gd name="connsiteX5" fmla="*/ 1271064 w 1479340"/>
              <a:gd name="connsiteY5" fmla="*/ 1249633 h 1249633"/>
              <a:gd name="connsiteX6" fmla="*/ 208276 w 1479340"/>
              <a:gd name="connsiteY6" fmla="*/ 1249633 h 1249633"/>
              <a:gd name="connsiteX7" fmla="*/ 0 w 1479340"/>
              <a:gd name="connsiteY7" fmla="*/ 1041357 h 1249633"/>
              <a:gd name="connsiteX8" fmla="*/ 0 w 1479340"/>
              <a:gd name="connsiteY8" fmla="*/ 208276 h 124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340" h="1249633">
                <a:moveTo>
                  <a:pt x="0" y="208276"/>
                </a:moveTo>
                <a:cubicBezTo>
                  <a:pt x="0" y="93248"/>
                  <a:pt x="93248" y="0"/>
                  <a:pt x="208276" y="0"/>
                </a:cubicBezTo>
                <a:lnTo>
                  <a:pt x="1271064" y="0"/>
                </a:lnTo>
                <a:cubicBezTo>
                  <a:pt x="1386092" y="0"/>
                  <a:pt x="1479340" y="93248"/>
                  <a:pt x="1479340" y="208276"/>
                </a:cubicBezTo>
                <a:lnTo>
                  <a:pt x="1479340" y="1041357"/>
                </a:lnTo>
                <a:cubicBezTo>
                  <a:pt x="1479340" y="1156385"/>
                  <a:pt x="1386092" y="1249633"/>
                  <a:pt x="1271064" y="1249633"/>
                </a:cubicBezTo>
                <a:lnTo>
                  <a:pt x="208276" y="1249633"/>
                </a:lnTo>
                <a:cubicBezTo>
                  <a:pt x="93248" y="1249633"/>
                  <a:pt x="0" y="1156385"/>
                  <a:pt x="0" y="1041357"/>
                </a:cubicBezTo>
                <a:lnTo>
                  <a:pt x="0" y="208276"/>
                </a:lnTo>
                <a:close/>
              </a:path>
            </a:pathLst>
          </a:custGeom>
          <a:blipFill rotWithShape="0">
            <a:blip r:embed="rId4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42" tIns="76242" rIns="76242" bIns="7624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b="1" dirty="0">
                <a:solidFill>
                  <a:prstClr val="black"/>
                </a:solidFill>
                <a:latin typeface="Arial Narrow" pitchFamily="34" charset="0"/>
              </a:rPr>
              <a:t>ENTIDADES FEDERATIVAS</a:t>
            </a:r>
          </a:p>
        </p:txBody>
      </p:sp>
      <p:sp>
        <p:nvSpPr>
          <p:cNvPr id="18" name="17 Forma libre"/>
          <p:cNvSpPr/>
          <p:nvPr/>
        </p:nvSpPr>
        <p:spPr>
          <a:xfrm>
            <a:off x="4283968" y="1507492"/>
            <a:ext cx="1311891" cy="1298999"/>
          </a:xfrm>
          <a:custGeom>
            <a:avLst/>
            <a:gdLst>
              <a:gd name="connsiteX0" fmla="*/ 0 w 397383"/>
              <a:gd name="connsiteY0" fmla="*/ 92973 h 464863"/>
              <a:gd name="connsiteX1" fmla="*/ 198692 w 397383"/>
              <a:gd name="connsiteY1" fmla="*/ 92973 h 464863"/>
              <a:gd name="connsiteX2" fmla="*/ 198692 w 397383"/>
              <a:gd name="connsiteY2" fmla="*/ 0 h 464863"/>
              <a:gd name="connsiteX3" fmla="*/ 397383 w 397383"/>
              <a:gd name="connsiteY3" fmla="*/ 232432 h 464863"/>
              <a:gd name="connsiteX4" fmla="*/ 198692 w 397383"/>
              <a:gd name="connsiteY4" fmla="*/ 464863 h 464863"/>
              <a:gd name="connsiteX5" fmla="*/ 198692 w 397383"/>
              <a:gd name="connsiteY5" fmla="*/ 371890 h 464863"/>
              <a:gd name="connsiteX6" fmla="*/ 0 w 397383"/>
              <a:gd name="connsiteY6" fmla="*/ 371890 h 464863"/>
              <a:gd name="connsiteX7" fmla="*/ 0 w 397383"/>
              <a:gd name="connsiteY7" fmla="*/ 92973 h 46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383" h="464863">
                <a:moveTo>
                  <a:pt x="0" y="92973"/>
                </a:moveTo>
                <a:lnTo>
                  <a:pt x="198692" y="92973"/>
                </a:lnTo>
                <a:lnTo>
                  <a:pt x="198692" y="0"/>
                </a:lnTo>
                <a:lnTo>
                  <a:pt x="397383" y="232432"/>
                </a:lnTo>
                <a:lnTo>
                  <a:pt x="198692" y="464863"/>
                </a:lnTo>
                <a:lnTo>
                  <a:pt x="198692" y="371890"/>
                </a:lnTo>
                <a:lnTo>
                  <a:pt x="0" y="371890"/>
                </a:lnTo>
                <a:lnTo>
                  <a:pt x="0" y="9297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2973" rIns="119215" bIns="92973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900">
              <a:solidFill>
                <a:prstClr val="white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5508104" y="1088199"/>
            <a:ext cx="3393160" cy="2196785"/>
          </a:xfrm>
          <a:custGeom>
            <a:avLst/>
            <a:gdLst>
              <a:gd name="connsiteX0" fmla="*/ 0 w 2499266"/>
              <a:gd name="connsiteY0" fmla="*/ 416553 h 2499266"/>
              <a:gd name="connsiteX1" fmla="*/ 416553 w 2499266"/>
              <a:gd name="connsiteY1" fmla="*/ 0 h 2499266"/>
              <a:gd name="connsiteX2" fmla="*/ 2082713 w 2499266"/>
              <a:gd name="connsiteY2" fmla="*/ 0 h 2499266"/>
              <a:gd name="connsiteX3" fmla="*/ 2499266 w 2499266"/>
              <a:gd name="connsiteY3" fmla="*/ 416553 h 2499266"/>
              <a:gd name="connsiteX4" fmla="*/ 2499266 w 2499266"/>
              <a:gd name="connsiteY4" fmla="*/ 2082713 h 2499266"/>
              <a:gd name="connsiteX5" fmla="*/ 2082713 w 2499266"/>
              <a:gd name="connsiteY5" fmla="*/ 2499266 h 2499266"/>
              <a:gd name="connsiteX6" fmla="*/ 416553 w 2499266"/>
              <a:gd name="connsiteY6" fmla="*/ 2499266 h 2499266"/>
              <a:gd name="connsiteX7" fmla="*/ 0 w 2499266"/>
              <a:gd name="connsiteY7" fmla="*/ 2082713 h 2499266"/>
              <a:gd name="connsiteX8" fmla="*/ 0 w 2499266"/>
              <a:gd name="connsiteY8" fmla="*/ 416553 h 249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9266" h="2499266">
                <a:moveTo>
                  <a:pt x="0" y="416553"/>
                </a:moveTo>
                <a:cubicBezTo>
                  <a:pt x="0" y="186497"/>
                  <a:pt x="186497" y="0"/>
                  <a:pt x="416553" y="0"/>
                </a:cubicBezTo>
                <a:lnTo>
                  <a:pt x="2082713" y="0"/>
                </a:lnTo>
                <a:cubicBezTo>
                  <a:pt x="2312769" y="0"/>
                  <a:pt x="2499266" y="186497"/>
                  <a:pt x="2499266" y="416553"/>
                </a:cubicBezTo>
                <a:lnTo>
                  <a:pt x="2499266" y="2082713"/>
                </a:lnTo>
                <a:cubicBezTo>
                  <a:pt x="2499266" y="2312769"/>
                  <a:pt x="2312769" y="2499266"/>
                  <a:pt x="2082713" y="2499266"/>
                </a:cubicBezTo>
                <a:lnTo>
                  <a:pt x="416553" y="2499266"/>
                </a:lnTo>
                <a:cubicBezTo>
                  <a:pt x="186497" y="2499266"/>
                  <a:pt x="0" y="2312769"/>
                  <a:pt x="0" y="2082713"/>
                </a:cubicBezTo>
                <a:lnTo>
                  <a:pt x="0" y="416553"/>
                </a:lnTo>
                <a:close/>
              </a:path>
            </a:pathLst>
          </a:custGeom>
          <a:blipFill rotWithShape="0">
            <a:blip r:embed="rId5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554" tIns="204554" rIns="204554" bIns="204554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65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08104" y="3501008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Ejercicio de actividades de manera organizada:</a:t>
            </a:r>
          </a:p>
          <a:p>
            <a:pPr algn="just"/>
            <a:endParaRPr lang="es-MX" sz="2000" dirty="0">
              <a:solidFill>
                <a:srgbClr val="F79646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Acuerdos de coordinación.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F79646">
                    <a:lumMod val="75000"/>
                  </a:srgbClr>
                </a:solidFill>
                <a:latin typeface="Arial Narrow" panose="020B0606020202030204" pitchFamily="34" charset="0"/>
              </a:rPr>
              <a:t>Delegación de facultades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755576" y="2492896"/>
            <a:ext cx="4392487" cy="2678314"/>
            <a:chOff x="899593" y="2492897"/>
            <a:chExt cx="4392487" cy="267831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700" y="4543182"/>
              <a:ext cx="1247775" cy="628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095" y="3155243"/>
              <a:ext cx="124777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645" y="3742179"/>
              <a:ext cx="1224028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648" y="4467052"/>
              <a:ext cx="119062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5" t="20374" r="14793" b="18330"/>
            <a:stretch/>
          </p:blipFill>
          <p:spPr bwMode="auto">
            <a:xfrm>
              <a:off x="1375175" y="4533036"/>
              <a:ext cx="124777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804" y="3140968"/>
              <a:ext cx="1271108" cy="601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51" b="24457"/>
            <a:stretch/>
          </p:blipFill>
          <p:spPr bwMode="auto">
            <a:xfrm>
              <a:off x="3756273" y="3140968"/>
              <a:ext cx="124777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errar llave"/>
            <p:cNvSpPr/>
            <p:nvPr/>
          </p:nvSpPr>
          <p:spPr>
            <a:xfrm rot="16200000">
              <a:off x="2555777" y="836713"/>
              <a:ext cx="1080120" cy="4392487"/>
            </a:xfrm>
            <a:prstGeom prst="rightBrace">
              <a:avLst>
                <a:gd name="adj1" fmla="val 65193"/>
                <a:gd name="adj2" fmla="val 53962"/>
              </a:avLst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prstClr val="black"/>
                </a:solidFill>
              </a:endParaRPr>
            </a:p>
          </p:txBody>
        </p:sp>
        <p:pic>
          <p:nvPicPr>
            <p:cNvPr id="2061" name="Picture 13"/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6" r="18181" b="11409"/>
            <a:stretch/>
          </p:blipFill>
          <p:spPr bwMode="auto">
            <a:xfrm>
              <a:off x="2677925" y="3833632"/>
              <a:ext cx="1247775" cy="56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5"/>
            <a:stretch/>
          </p:blipFill>
          <p:spPr bwMode="auto">
            <a:xfrm>
              <a:off x="1300740" y="3856691"/>
              <a:ext cx="1367130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00" y="5187221"/>
            <a:ext cx="729084" cy="80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87" y="5187221"/>
            <a:ext cx="952211" cy="95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5" b="24444"/>
          <a:stretch/>
        </p:blipFill>
        <p:spPr bwMode="auto">
          <a:xfrm>
            <a:off x="3670673" y="5230509"/>
            <a:ext cx="1837431" cy="86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5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sentación penitenciarias II buen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resentación penitenciarias II buen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resentación penitenciarias II buen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1694</Words>
  <Application>Microsoft Office PowerPoint</Application>
  <PresentationFormat>Presentación en pantalla (4:3)</PresentationFormat>
  <Paragraphs>195</Paragraphs>
  <Slides>32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1_Tema de Office</vt:lpstr>
      <vt:lpstr>2_Tema de Office</vt:lpstr>
      <vt:lpstr>3_Tema de Office</vt:lpstr>
      <vt:lpstr>presentación penitenciarias II bueno</vt:lpstr>
      <vt:lpstr>1_presentación penitenciarias II bueno</vt:lpstr>
      <vt:lpstr>2_presentación penitenciarias II bueno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  LLEGA  A   TU   ESTABLECIMIENTO   UN VERIFICADOR   SANITARIO   DE   LA   COFEPRIS </vt:lpstr>
      <vt:lpstr>RECUERDA :EL QUE NADA DEBE, NADA TEME</vt:lpstr>
      <vt:lpstr>Presentación de PowerPoint</vt:lpstr>
      <vt:lpstr>¿COMO SE DESARROLLA UNA VISITA DE VERIFICACION?</vt:lpstr>
      <vt:lpstr>Presentación de PowerPoint</vt:lpstr>
      <vt:lpstr>¿COMO SE DESARROLLA UNA VISITA DE VERIFICACION?</vt:lpstr>
      <vt:lpstr>Presentación de PowerPoint</vt:lpstr>
      <vt:lpstr>¿COMO  SE DESARROLLA UNA VISITA DE VERIFICACION?</vt:lpstr>
      <vt:lpstr>Presentación de PowerPoint</vt:lpstr>
      <vt:lpstr>¿COMO SE  DESARROLLA UNA VISITA DE VERIFICACION?</vt:lpstr>
      <vt:lpstr>¿COMO SE DESARROLLA UNA VISITA DE VERIFICACION?</vt:lpstr>
      <vt:lpstr>¿COMO SE DESARROLLA UNA VISITA DE VERIFICACION?</vt:lpstr>
      <vt:lpstr>Presentación de PowerPoint</vt:lpstr>
      <vt:lpstr>ACTA DE VERIFICACIÓN </vt:lpstr>
      <vt:lpstr>LAS ACTAS DE VERIFICACION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Regalado Galvan</dc:creator>
  <cp:lastModifiedBy>Ofelia Perez Vega</cp:lastModifiedBy>
  <cp:revision>77</cp:revision>
  <cp:lastPrinted>2018-06-27T20:56:55Z</cp:lastPrinted>
  <dcterms:created xsi:type="dcterms:W3CDTF">2018-05-22T19:52:02Z</dcterms:created>
  <dcterms:modified xsi:type="dcterms:W3CDTF">2018-06-28T05:27:07Z</dcterms:modified>
</cp:coreProperties>
</file>